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50" r:id="rId1"/>
  </p:sldMasterIdLst>
  <p:notesMasterIdLst>
    <p:notesMasterId r:id="rId29"/>
  </p:notesMasterIdLst>
  <p:sldIdLst>
    <p:sldId id="308" r:id="rId2"/>
    <p:sldId id="284" r:id="rId3"/>
    <p:sldId id="281" r:id="rId4"/>
    <p:sldId id="282" r:id="rId5"/>
    <p:sldId id="292" r:id="rId6"/>
    <p:sldId id="293" r:id="rId7"/>
    <p:sldId id="301" r:id="rId8"/>
    <p:sldId id="289" r:id="rId9"/>
    <p:sldId id="299" r:id="rId10"/>
    <p:sldId id="287" r:id="rId11"/>
    <p:sldId id="303" r:id="rId12"/>
    <p:sldId id="291" r:id="rId13"/>
    <p:sldId id="300" r:id="rId14"/>
    <p:sldId id="298" r:id="rId15"/>
    <p:sldId id="296" r:id="rId16"/>
    <p:sldId id="286" r:id="rId17"/>
    <p:sldId id="290" r:id="rId18"/>
    <p:sldId id="304" r:id="rId19"/>
    <p:sldId id="305" r:id="rId20"/>
    <p:sldId id="307" r:id="rId21"/>
    <p:sldId id="285" r:id="rId22"/>
    <p:sldId id="294" r:id="rId23"/>
    <p:sldId id="297" r:id="rId24"/>
    <p:sldId id="306" r:id="rId25"/>
    <p:sldId id="295" r:id="rId26"/>
    <p:sldId id="288" r:id="rId27"/>
    <p:sldId id="259" r:id="rId28"/>
  </p:sldIdLst>
  <p:sldSz cx="12192000" cy="6858000"/>
  <p:notesSz cx="6858000" cy="9144000"/>
  <p:custDataLst>
    <p:tags r:id="rId3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5000"/>
    <a:srgbClr val="F9F9F9"/>
    <a:srgbClr val="FDFDFD"/>
    <a:srgbClr val="FFFFFF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8043" autoAdjust="0"/>
    <p:restoredTop sz="94660"/>
  </p:normalViewPr>
  <p:slideViewPr>
    <p:cSldViewPr snapToGrid="0">
      <p:cViewPr>
        <p:scale>
          <a:sx n="66" d="100"/>
          <a:sy n="66" d="100"/>
        </p:scale>
        <p:origin x="372" y="9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ags" Target="tags/tag1.xml"/></Relationships>
</file>

<file path=ppt/media/hdphoto1.wdp>
</file>

<file path=ppt/media/image1.png>
</file>

<file path=ppt/media/image10.png>
</file>

<file path=ppt/media/image11.jpeg>
</file>

<file path=ppt/media/image12.png>
</file>

<file path=ppt/media/image13.jpg>
</file>

<file path=ppt/media/image14.jpg>
</file>

<file path=ppt/media/image2.pn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  <a:t>2017/12/2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2529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36557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209650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8285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40826B-D42A-9844-8E6E-DB15A56B18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18285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056140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C6A9B-126A-4E6D-AAF1-1109D0968196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33612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40C54F18-287D-4D0A-AC97-80AE977C1D1D}" type="slidenum">
              <a:rPr lang="zh-CN" altLang="en-US" smtClean="0">
                <a:latin typeface="Calibri" panose="020F0502020204030204" pitchFamily="34" charset="0"/>
              </a:rPr>
              <a:pPr/>
              <a:t>13</a:t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445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D6CD0-2F6D-4B3F-988D-53746408761F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801650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F1499-C8D1-4AB0-883C-35397D49C44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84815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58003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C6A9B-126A-4E6D-AAF1-1109D096819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677077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182852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1B40826B-D42A-9844-8E6E-DB15A56B1805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1828526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54696313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BE49CE-362A-4DF5-9005-5EB7F0BB0C4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0589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82980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BE49CE-362A-4DF5-9005-5EB7F0BB0C4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47524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9386282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C866F-7645-4B2C-AA4F-7F01F792FFBB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34686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D6CD0-2F6D-4B3F-988D-53746408761F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756185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5BE49CE-362A-4DF5-9005-5EB7F0BB0C4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567420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5EF1499-C8D1-4AB0-883C-35397D49C447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178276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804693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086003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80098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7408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C866F-7645-4B2C-AA4F-7F01F792FFBB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958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EFC866F-7645-4B2C-AA4F-7F01F792FFBB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00665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zh-CN" dirty="0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65A406BC-D7D8-4BC7-9764-9CCB5A963F1C}" type="slidenum">
              <a:rPr lang="zh-CN" altLang="en-US" smtClean="0">
                <a:latin typeface="Calibri" panose="020F0502020204030204" pitchFamily="34" charset="0"/>
              </a:rPr>
              <a:pPr/>
              <a:t>7</a:t>
            </a:fld>
            <a:endParaRPr lang="zh-CN" altLang="en-US" smtClean="0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90082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FAC6A9B-126A-4E6D-AAF1-1109D096819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23089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A8D6CD0-2F6D-4B3F-988D-53746408761F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9845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895592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图片占位符 10"/>
          <p:cNvSpPr>
            <a:spLocks noGrp="1"/>
          </p:cNvSpPr>
          <p:nvPr>
            <p:ph type="pic" sz="quarter" idx="10"/>
          </p:nvPr>
        </p:nvSpPr>
        <p:spPr>
          <a:xfrm>
            <a:off x="1900894" y="1883657"/>
            <a:ext cx="2480606" cy="2138453"/>
          </a:xfrm>
          <a:custGeom>
            <a:avLst/>
            <a:gdLst>
              <a:gd name="connsiteX0" fmla="*/ 534613 w 2480606"/>
              <a:gd name="connsiteY0" fmla="*/ 0 h 2138453"/>
              <a:gd name="connsiteX1" fmla="*/ 1945993 w 2480606"/>
              <a:gd name="connsiteY1" fmla="*/ 0 h 2138453"/>
              <a:gd name="connsiteX2" fmla="*/ 2480606 w 2480606"/>
              <a:gd name="connsiteY2" fmla="*/ 1069227 h 2138453"/>
              <a:gd name="connsiteX3" fmla="*/ 1945993 w 2480606"/>
              <a:gd name="connsiteY3" fmla="*/ 2138453 h 2138453"/>
              <a:gd name="connsiteX4" fmla="*/ 534613 w 2480606"/>
              <a:gd name="connsiteY4" fmla="*/ 2138453 h 2138453"/>
              <a:gd name="connsiteX5" fmla="*/ 0 w 2480606"/>
              <a:gd name="connsiteY5" fmla="*/ 1069227 h 2138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0606" h="2138453">
                <a:moveTo>
                  <a:pt x="534613" y="0"/>
                </a:moveTo>
                <a:lnTo>
                  <a:pt x="1945993" y="0"/>
                </a:lnTo>
                <a:lnTo>
                  <a:pt x="2480606" y="1069227"/>
                </a:lnTo>
                <a:lnTo>
                  <a:pt x="1945993" y="2138453"/>
                </a:lnTo>
                <a:lnTo>
                  <a:pt x="534613" y="2138453"/>
                </a:lnTo>
                <a:lnTo>
                  <a:pt x="0" y="10692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0" name="图片占位符 9"/>
          <p:cNvSpPr>
            <a:spLocks noGrp="1"/>
          </p:cNvSpPr>
          <p:nvPr>
            <p:ph type="pic" sz="quarter" idx="11"/>
          </p:nvPr>
        </p:nvSpPr>
        <p:spPr>
          <a:xfrm>
            <a:off x="4858407" y="1883657"/>
            <a:ext cx="2480606" cy="2138453"/>
          </a:xfrm>
          <a:custGeom>
            <a:avLst/>
            <a:gdLst>
              <a:gd name="connsiteX0" fmla="*/ 534613 w 2480606"/>
              <a:gd name="connsiteY0" fmla="*/ 0 h 2138453"/>
              <a:gd name="connsiteX1" fmla="*/ 1945993 w 2480606"/>
              <a:gd name="connsiteY1" fmla="*/ 0 h 2138453"/>
              <a:gd name="connsiteX2" fmla="*/ 2480606 w 2480606"/>
              <a:gd name="connsiteY2" fmla="*/ 1069227 h 2138453"/>
              <a:gd name="connsiteX3" fmla="*/ 1945993 w 2480606"/>
              <a:gd name="connsiteY3" fmla="*/ 2138453 h 2138453"/>
              <a:gd name="connsiteX4" fmla="*/ 534613 w 2480606"/>
              <a:gd name="connsiteY4" fmla="*/ 2138453 h 2138453"/>
              <a:gd name="connsiteX5" fmla="*/ 0 w 2480606"/>
              <a:gd name="connsiteY5" fmla="*/ 1069227 h 2138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0606" h="2138453">
                <a:moveTo>
                  <a:pt x="534613" y="0"/>
                </a:moveTo>
                <a:lnTo>
                  <a:pt x="1945993" y="0"/>
                </a:lnTo>
                <a:lnTo>
                  <a:pt x="2480606" y="1069227"/>
                </a:lnTo>
                <a:lnTo>
                  <a:pt x="1945993" y="2138453"/>
                </a:lnTo>
                <a:lnTo>
                  <a:pt x="534613" y="2138453"/>
                </a:lnTo>
                <a:lnTo>
                  <a:pt x="0" y="10692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9" name="图片占位符 8"/>
          <p:cNvSpPr>
            <a:spLocks noGrp="1"/>
          </p:cNvSpPr>
          <p:nvPr>
            <p:ph type="pic" sz="quarter" idx="12"/>
          </p:nvPr>
        </p:nvSpPr>
        <p:spPr>
          <a:xfrm>
            <a:off x="7815919" y="1883657"/>
            <a:ext cx="2480606" cy="2138453"/>
          </a:xfrm>
          <a:custGeom>
            <a:avLst/>
            <a:gdLst>
              <a:gd name="connsiteX0" fmla="*/ 534613 w 2480606"/>
              <a:gd name="connsiteY0" fmla="*/ 0 h 2138453"/>
              <a:gd name="connsiteX1" fmla="*/ 1945993 w 2480606"/>
              <a:gd name="connsiteY1" fmla="*/ 0 h 2138453"/>
              <a:gd name="connsiteX2" fmla="*/ 2480606 w 2480606"/>
              <a:gd name="connsiteY2" fmla="*/ 1069227 h 2138453"/>
              <a:gd name="connsiteX3" fmla="*/ 1945993 w 2480606"/>
              <a:gd name="connsiteY3" fmla="*/ 2138453 h 2138453"/>
              <a:gd name="connsiteX4" fmla="*/ 534613 w 2480606"/>
              <a:gd name="connsiteY4" fmla="*/ 2138453 h 2138453"/>
              <a:gd name="connsiteX5" fmla="*/ 0 w 2480606"/>
              <a:gd name="connsiteY5" fmla="*/ 1069227 h 21384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80606" h="2138453">
                <a:moveTo>
                  <a:pt x="534613" y="0"/>
                </a:moveTo>
                <a:lnTo>
                  <a:pt x="1945993" y="0"/>
                </a:lnTo>
                <a:lnTo>
                  <a:pt x="2480606" y="1069227"/>
                </a:lnTo>
                <a:lnTo>
                  <a:pt x="1945993" y="2138453"/>
                </a:lnTo>
                <a:lnTo>
                  <a:pt x="534613" y="2138453"/>
                </a:lnTo>
                <a:lnTo>
                  <a:pt x="0" y="106922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1049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594971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5313009" y="3002508"/>
            <a:ext cx="1565982" cy="1565982"/>
          </a:xfrm>
          <a:custGeom>
            <a:avLst/>
            <a:gdLst>
              <a:gd name="connsiteX0" fmla="*/ 782991 w 1565982"/>
              <a:gd name="connsiteY0" fmla="*/ 0 h 1565982"/>
              <a:gd name="connsiteX1" fmla="*/ 1565982 w 1565982"/>
              <a:gd name="connsiteY1" fmla="*/ 782991 h 1565982"/>
              <a:gd name="connsiteX2" fmla="*/ 782991 w 1565982"/>
              <a:gd name="connsiteY2" fmla="*/ 1565982 h 1565982"/>
              <a:gd name="connsiteX3" fmla="*/ 0 w 1565982"/>
              <a:gd name="connsiteY3" fmla="*/ 782991 h 1565982"/>
              <a:gd name="connsiteX4" fmla="*/ 782991 w 1565982"/>
              <a:gd name="connsiteY4" fmla="*/ 0 h 15659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5982" h="1565982">
                <a:moveTo>
                  <a:pt x="782991" y="0"/>
                </a:moveTo>
                <a:cubicBezTo>
                  <a:pt x="1215425" y="0"/>
                  <a:pt x="1565982" y="350557"/>
                  <a:pt x="1565982" y="782991"/>
                </a:cubicBezTo>
                <a:cubicBezTo>
                  <a:pt x="1565982" y="1215425"/>
                  <a:pt x="1215425" y="1565982"/>
                  <a:pt x="782991" y="1565982"/>
                </a:cubicBezTo>
                <a:cubicBezTo>
                  <a:pt x="350557" y="1565982"/>
                  <a:pt x="0" y="1215425"/>
                  <a:pt x="0" y="782991"/>
                </a:cubicBezTo>
                <a:cubicBezTo>
                  <a:pt x="0" y="350557"/>
                  <a:pt x="350557" y="0"/>
                  <a:pt x="782991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442618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图片占位符 11"/>
          <p:cNvSpPr>
            <a:spLocks noGrp="1"/>
          </p:cNvSpPr>
          <p:nvPr>
            <p:ph type="pic" sz="quarter" idx="10"/>
          </p:nvPr>
        </p:nvSpPr>
        <p:spPr>
          <a:xfrm>
            <a:off x="2023917" y="2702242"/>
            <a:ext cx="1538514" cy="1538514"/>
          </a:xfrm>
          <a:custGeom>
            <a:avLst/>
            <a:gdLst>
              <a:gd name="connsiteX0" fmla="*/ 769257 w 1538514"/>
              <a:gd name="connsiteY0" fmla="*/ 0 h 1538514"/>
              <a:gd name="connsiteX1" fmla="*/ 1538514 w 1538514"/>
              <a:gd name="connsiteY1" fmla="*/ 769257 h 1538514"/>
              <a:gd name="connsiteX2" fmla="*/ 769257 w 1538514"/>
              <a:gd name="connsiteY2" fmla="*/ 1538514 h 1538514"/>
              <a:gd name="connsiteX3" fmla="*/ 0 w 1538514"/>
              <a:gd name="connsiteY3" fmla="*/ 769257 h 1538514"/>
              <a:gd name="connsiteX4" fmla="*/ 769257 w 1538514"/>
              <a:gd name="connsiteY4" fmla="*/ 0 h 153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8514" h="1538514">
                <a:moveTo>
                  <a:pt x="769257" y="0"/>
                </a:moveTo>
                <a:cubicBezTo>
                  <a:pt x="1194106" y="0"/>
                  <a:pt x="1538514" y="344408"/>
                  <a:pt x="1538514" y="769257"/>
                </a:cubicBezTo>
                <a:cubicBezTo>
                  <a:pt x="1538514" y="1194106"/>
                  <a:pt x="1194106" y="1538514"/>
                  <a:pt x="769257" y="1538514"/>
                </a:cubicBezTo>
                <a:cubicBezTo>
                  <a:pt x="344408" y="1538514"/>
                  <a:pt x="0" y="1194106"/>
                  <a:pt x="0" y="769257"/>
                </a:cubicBezTo>
                <a:cubicBezTo>
                  <a:pt x="0" y="344408"/>
                  <a:pt x="344408" y="0"/>
                  <a:pt x="7692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3" name="图片占位符 12"/>
          <p:cNvSpPr>
            <a:spLocks noGrp="1"/>
          </p:cNvSpPr>
          <p:nvPr>
            <p:ph type="pic" sz="quarter" idx="11"/>
          </p:nvPr>
        </p:nvSpPr>
        <p:spPr>
          <a:xfrm>
            <a:off x="4222620" y="3299125"/>
            <a:ext cx="1538514" cy="1538514"/>
          </a:xfrm>
          <a:custGeom>
            <a:avLst/>
            <a:gdLst>
              <a:gd name="connsiteX0" fmla="*/ 769257 w 1538514"/>
              <a:gd name="connsiteY0" fmla="*/ 0 h 1538514"/>
              <a:gd name="connsiteX1" fmla="*/ 1538514 w 1538514"/>
              <a:gd name="connsiteY1" fmla="*/ 769257 h 1538514"/>
              <a:gd name="connsiteX2" fmla="*/ 769257 w 1538514"/>
              <a:gd name="connsiteY2" fmla="*/ 1538514 h 1538514"/>
              <a:gd name="connsiteX3" fmla="*/ 0 w 1538514"/>
              <a:gd name="connsiteY3" fmla="*/ 769257 h 1538514"/>
              <a:gd name="connsiteX4" fmla="*/ 769257 w 1538514"/>
              <a:gd name="connsiteY4" fmla="*/ 0 h 153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8514" h="1538514">
                <a:moveTo>
                  <a:pt x="769257" y="0"/>
                </a:moveTo>
                <a:cubicBezTo>
                  <a:pt x="1194106" y="0"/>
                  <a:pt x="1538514" y="344408"/>
                  <a:pt x="1538514" y="769257"/>
                </a:cubicBezTo>
                <a:cubicBezTo>
                  <a:pt x="1538514" y="1194106"/>
                  <a:pt x="1194106" y="1538514"/>
                  <a:pt x="769257" y="1538514"/>
                </a:cubicBezTo>
                <a:cubicBezTo>
                  <a:pt x="344408" y="1538514"/>
                  <a:pt x="0" y="1194106"/>
                  <a:pt x="0" y="769257"/>
                </a:cubicBezTo>
                <a:cubicBezTo>
                  <a:pt x="0" y="344408"/>
                  <a:pt x="344408" y="0"/>
                  <a:pt x="7692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4" name="图片占位符 13"/>
          <p:cNvSpPr>
            <a:spLocks noGrp="1"/>
          </p:cNvSpPr>
          <p:nvPr>
            <p:ph type="pic" sz="quarter" idx="12"/>
          </p:nvPr>
        </p:nvSpPr>
        <p:spPr>
          <a:xfrm>
            <a:off x="6412389" y="2702242"/>
            <a:ext cx="1538514" cy="1538514"/>
          </a:xfrm>
          <a:custGeom>
            <a:avLst/>
            <a:gdLst>
              <a:gd name="connsiteX0" fmla="*/ 769257 w 1538514"/>
              <a:gd name="connsiteY0" fmla="*/ 0 h 1538514"/>
              <a:gd name="connsiteX1" fmla="*/ 1538514 w 1538514"/>
              <a:gd name="connsiteY1" fmla="*/ 769257 h 1538514"/>
              <a:gd name="connsiteX2" fmla="*/ 769257 w 1538514"/>
              <a:gd name="connsiteY2" fmla="*/ 1538514 h 1538514"/>
              <a:gd name="connsiteX3" fmla="*/ 0 w 1538514"/>
              <a:gd name="connsiteY3" fmla="*/ 769257 h 1538514"/>
              <a:gd name="connsiteX4" fmla="*/ 769257 w 1538514"/>
              <a:gd name="connsiteY4" fmla="*/ 0 h 153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8514" h="1538514">
                <a:moveTo>
                  <a:pt x="769257" y="0"/>
                </a:moveTo>
                <a:cubicBezTo>
                  <a:pt x="1194106" y="0"/>
                  <a:pt x="1538514" y="344408"/>
                  <a:pt x="1538514" y="769257"/>
                </a:cubicBezTo>
                <a:cubicBezTo>
                  <a:pt x="1538514" y="1194106"/>
                  <a:pt x="1194106" y="1538514"/>
                  <a:pt x="769257" y="1538514"/>
                </a:cubicBezTo>
                <a:cubicBezTo>
                  <a:pt x="344408" y="1538514"/>
                  <a:pt x="0" y="1194106"/>
                  <a:pt x="0" y="769257"/>
                </a:cubicBezTo>
                <a:cubicBezTo>
                  <a:pt x="0" y="344408"/>
                  <a:pt x="344408" y="0"/>
                  <a:pt x="7692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3"/>
          </p:nvPr>
        </p:nvSpPr>
        <p:spPr>
          <a:xfrm>
            <a:off x="8642477" y="3299125"/>
            <a:ext cx="1538514" cy="1538514"/>
          </a:xfrm>
          <a:custGeom>
            <a:avLst/>
            <a:gdLst>
              <a:gd name="connsiteX0" fmla="*/ 769257 w 1538514"/>
              <a:gd name="connsiteY0" fmla="*/ 0 h 1538514"/>
              <a:gd name="connsiteX1" fmla="*/ 1538514 w 1538514"/>
              <a:gd name="connsiteY1" fmla="*/ 769257 h 1538514"/>
              <a:gd name="connsiteX2" fmla="*/ 769257 w 1538514"/>
              <a:gd name="connsiteY2" fmla="*/ 1538514 h 1538514"/>
              <a:gd name="connsiteX3" fmla="*/ 0 w 1538514"/>
              <a:gd name="connsiteY3" fmla="*/ 769257 h 1538514"/>
              <a:gd name="connsiteX4" fmla="*/ 769257 w 1538514"/>
              <a:gd name="connsiteY4" fmla="*/ 0 h 153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8514" h="1538514">
                <a:moveTo>
                  <a:pt x="769257" y="0"/>
                </a:moveTo>
                <a:cubicBezTo>
                  <a:pt x="1194106" y="0"/>
                  <a:pt x="1538514" y="344408"/>
                  <a:pt x="1538514" y="769257"/>
                </a:cubicBezTo>
                <a:cubicBezTo>
                  <a:pt x="1538514" y="1194106"/>
                  <a:pt x="1194106" y="1538514"/>
                  <a:pt x="769257" y="1538514"/>
                </a:cubicBezTo>
                <a:cubicBezTo>
                  <a:pt x="344408" y="1538514"/>
                  <a:pt x="0" y="1194106"/>
                  <a:pt x="0" y="769257"/>
                </a:cubicBezTo>
                <a:cubicBezTo>
                  <a:pt x="0" y="344408"/>
                  <a:pt x="344408" y="0"/>
                  <a:pt x="769257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35092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47555090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96043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746870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977860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with Footer &amp;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83303471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ckup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42211189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ckup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2087014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Mockup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0818680"/>
      </p:ext>
    </p:extLst>
  </p:cSld>
  <p:clrMapOvr>
    <a:masterClrMapping/>
  </p:clrMapOvr>
  <p:timing>
    <p:tnLst>
      <p:par>
        <p:cTn id="1" dur="indefinite" restart="never" nodeType="tmRoot"/>
      </p:par>
    </p:tnLst>
  </p:timing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图片占位符 4"/>
          <p:cNvSpPr>
            <a:spLocks noGrp="1"/>
          </p:cNvSpPr>
          <p:nvPr>
            <p:ph type="pic" sz="quarter" idx="10"/>
          </p:nvPr>
        </p:nvSpPr>
        <p:spPr>
          <a:xfrm>
            <a:off x="874713" y="1800665"/>
            <a:ext cx="4628270" cy="3981156"/>
          </a:xfrm>
          <a:custGeom>
            <a:avLst/>
            <a:gdLst>
              <a:gd name="connsiteX0" fmla="*/ 0 w 4628270"/>
              <a:gd name="connsiteY0" fmla="*/ 0 h 3981156"/>
              <a:gd name="connsiteX1" fmla="*/ 4628270 w 4628270"/>
              <a:gd name="connsiteY1" fmla="*/ 0 h 3981156"/>
              <a:gd name="connsiteX2" fmla="*/ 4628270 w 4628270"/>
              <a:gd name="connsiteY2" fmla="*/ 3981156 h 3981156"/>
              <a:gd name="connsiteX3" fmla="*/ 0 w 4628270"/>
              <a:gd name="connsiteY3" fmla="*/ 3981156 h 3981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28270" h="3981156">
                <a:moveTo>
                  <a:pt x="0" y="0"/>
                </a:moveTo>
                <a:lnTo>
                  <a:pt x="4628270" y="0"/>
                </a:lnTo>
                <a:lnTo>
                  <a:pt x="4628270" y="3981156"/>
                </a:lnTo>
                <a:lnTo>
                  <a:pt x="0" y="3981156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36822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F9F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</a:p>
        </p:txBody>
      </p:sp>
    </p:spTree>
    <p:extLst>
      <p:ext uri="{BB962C8B-B14F-4D97-AF65-F5344CB8AC3E}">
        <p14:creationId xmlns:p14="http://schemas.microsoft.com/office/powerpoint/2010/main" val="33370638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  <p:sldLayoutId id="2147483662" r:id="rId12"/>
    <p:sldLayoutId id="2147483663" r:id="rId13"/>
    <p:sldLayoutId id="2147483665" r:id="rId1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g"/><Relationship Id="rId4" Type="http://schemas.openxmlformats.org/officeDocument/2006/relationships/image" Target="../media/image7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tags" Target="../tags/tag9.xml"/><Relationship Id="rId7" Type="http://schemas.openxmlformats.org/officeDocument/2006/relationships/notesSlide" Target="../notesSlides/notesSlide13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9" Type="http://schemas.openxmlformats.org/officeDocument/2006/relationships/image" Target="../media/image11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g"/><Relationship Id="rId3" Type="http://schemas.openxmlformats.org/officeDocument/2006/relationships/image" Target="../media/image12.png"/><Relationship Id="rId7" Type="http://schemas.openxmlformats.org/officeDocument/2006/relationships/image" Target="../media/image3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4.jpg"/><Relationship Id="rId5" Type="http://schemas.openxmlformats.org/officeDocument/2006/relationships/image" Target="../media/image13.jpg"/><Relationship Id="rId4" Type="http://schemas.openxmlformats.org/officeDocument/2006/relationships/image" Target="../media/image5.jpg"/><Relationship Id="rId9" Type="http://schemas.openxmlformats.org/officeDocument/2006/relationships/image" Target="../media/image7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://ibaotu.com/ppt/" TargetMode="External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jpg"/><Relationship Id="rId3" Type="http://schemas.openxmlformats.org/officeDocument/2006/relationships/tags" Target="../tags/tag4.xml"/><Relationship Id="rId7" Type="http://schemas.openxmlformats.org/officeDocument/2006/relationships/notesSlide" Target="../notesSlides/notesSlide7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13.xml"/><Relationship Id="rId11" Type="http://schemas.openxmlformats.org/officeDocument/2006/relationships/image" Target="../media/image5.jpg"/><Relationship Id="rId5" Type="http://schemas.openxmlformats.org/officeDocument/2006/relationships/tags" Target="../tags/tag6.xml"/><Relationship Id="rId10" Type="http://schemas.openxmlformats.org/officeDocument/2006/relationships/image" Target="../media/image8.jpg"/><Relationship Id="rId4" Type="http://schemas.openxmlformats.org/officeDocument/2006/relationships/tags" Target="../tags/tag5.xml"/><Relationship Id="rId9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 27"/>
          <p:cNvSpPr/>
          <p:nvPr/>
        </p:nvSpPr>
        <p:spPr>
          <a:xfrm>
            <a:off x="1176338" y="1066800"/>
            <a:ext cx="1223962" cy="1076325"/>
          </a:xfrm>
          <a:custGeom>
            <a:avLst/>
            <a:gdLst>
              <a:gd name="connsiteX0" fmla="*/ 547687 w 1223962"/>
              <a:gd name="connsiteY0" fmla="*/ 0 h 1076325"/>
              <a:gd name="connsiteX1" fmla="*/ 1223962 w 1223962"/>
              <a:gd name="connsiteY1" fmla="*/ 671513 h 1076325"/>
              <a:gd name="connsiteX2" fmla="*/ 557212 w 1223962"/>
              <a:gd name="connsiteY2" fmla="*/ 1076325 h 1076325"/>
              <a:gd name="connsiteX3" fmla="*/ 0 w 1223962"/>
              <a:gd name="connsiteY3" fmla="*/ 509588 h 1076325"/>
              <a:gd name="connsiteX4" fmla="*/ 547687 w 1223962"/>
              <a:gd name="connsiteY4" fmla="*/ 0 h 107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3962" h="1076325">
                <a:moveTo>
                  <a:pt x="547687" y="0"/>
                </a:moveTo>
                <a:lnTo>
                  <a:pt x="1223962" y="671513"/>
                </a:lnTo>
                <a:lnTo>
                  <a:pt x="557212" y="1076325"/>
                </a:lnTo>
                <a:lnTo>
                  <a:pt x="0" y="509588"/>
                </a:lnTo>
                <a:lnTo>
                  <a:pt x="547687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24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2" name="任意多边形 31"/>
          <p:cNvSpPr/>
          <p:nvPr/>
        </p:nvSpPr>
        <p:spPr>
          <a:xfrm>
            <a:off x="1356360" y="2804160"/>
            <a:ext cx="5151120" cy="4099560"/>
          </a:xfrm>
          <a:custGeom>
            <a:avLst/>
            <a:gdLst>
              <a:gd name="connsiteX0" fmla="*/ 2918460 w 5151120"/>
              <a:gd name="connsiteY0" fmla="*/ 0 h 3459480"/>
              <a:gd name="connsiteX1" fmla="*/ 4930140 w 5151120"/>
              <a:gd name="connsiteY1" fmla="*/ 2026920 h 3459480"/>
              <a:gd name="connsiteX2" fmla="*/ 5151120 w 5151120"/>
              <a:gd name="connsiteY2" fmla="*/ 3436620 h 3459480"/>
              <a:gd name="connsiteX3" fmla="*/ 2476500 w 5151120"/>
              <a:gd name="connsiteY3" fmla="*/ 3459480 h 3459480"/>
              <a:gd name="connsiteX4" fmla="*/ 579120 w 5151120"/>
              <a:gd name="connsiteY4" fmla="*/ 3375660 h 3459480"/>
              <a:gd name="connsiteX5" fmla="*/ 0 w 5151120"/>
              <a:gd name="connsiteY5" fmla="*/ 2796540 h 3459480"/>
              <a:gd name="connsiteX6" fmla="*/ 2918460 w 5151120"/>
              <a:gd name="connsiteY6" fmla="*/ 0 h 3459480"/>
              <a:gd name="connsiteX0" fmla="*/ 2918460 w 5151120"/>
              <a:gd name="connsiteY0" fmla="*/ 0 h 4099560"/>
              <a:gd name="connsiteX1" fmla="*/ 4930140 w 5151120"/>
              <a:gd name="connsiteY1" fmla="*/ 2026920 h 4099560"/>
              <a:gd name="connsiteX2" fmla="*/ 5151120 w 5151120"/>
              <a:gd name="connsiteY2" fmla="*/ 3436620 h 4099560"/>
              <a:gd name="connsiteX3" fmla="*/ 2476500 w 5151120"/>
              <a:gd name="connsiteY3" fmla="*/ 3459480 h 4099560"/>
              <a:gd name="connsiteX4" fmla="*/ 1303020 w 5151120"/>
              <a:gd name="connsiteY4" fmla="*/ 4099560 h 4099560"/>
              <a:gd name="connsiteX5" fmla="*/ 0 w 5151120"/>
              <a:gd name="connsiteY5" fmla="*/ 2796540 h 4099560"/>
              <a:gd name="connsiteX6" fmla="*/ 2918460 w 5151120"/>
              <a:gd name="connsiteY6" fmla="*/ 0 h 4099560"/>
              <a:gd name="connsiteX0" fmla="*/ 2918460 w 5151120"/>
              <a:gd name="connsiteY0" fmla="*/ 0 h 4099560"/>
              <a:gd name="connsiteX1" fmla="*/ 4930140 w 5151120"/>
              <a:gd name="connsiteY1" fmla="*/ 2026920 h 4099560"/>
              <a:gd name="connsiteX2" fmla="*/ 5151120 w 5151120"/>
              <a:gd name="connsiteY2" fmla="*/ 3436620 h 4099560"/>
              <a:gd name="connsiteX3" fmla="*/ 2781300 w 5151120"/>
              <a:gd name="connsiteY3" fmla="*/ 4056380 h 4099560"/>
              <a:gd name="connsiteX4" fmla="*/ 1303020 w 5151120"/>
              <a:gd name="connsiteY4" fmla="*/ 4099560 h 4099560"/>
              <a:gd name="connsiteX5" fmla="*/ 0 w 5151120"/>
              <a:gd name="connsiteY5" fmla="*/ 2796540 h 4099560"/>
              <a:gd name="connsiteX6" fmla="*/ 2918460 w 5151120"/>
              <a:gd name="connsiteY6" fmla="*/ 0 h 409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1120" h="4099560">
                <a:moveTo>
                  <a:pt x="2918460" y="0"/>
                </a:moveTo>
                <a:lnTo>
                  <a:pt x="4930140" y="2026920"/>
                </a:lnTo>
                <a:lnTo>
                  <a:pt x="5151120" y="3436620"/>
                </a:lnTo>
                <a:lnTo>
                  <a:pt x="2781300" y="4056380"/>
                </a:lnTo>
                <a:lnTo>
                  <a:pt x="1303020" y="4099560"/>
                </a:lnTo>
                <a:lnTo>
                  <a:pt x="0" y="2796540"/>
                </a:lnTo>
                <a:lnTo>
                  <a:pt x="2918460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1" name="任意多边形 30"/>
          <p:cNvSpPr/>
          <p:nvPr/>
        </p:nvSpPr>
        <p:spPr>
          <a:xfrm>
            <a:off x="4995863" y="5081588"/>
            <a:ext cx="1362075" cy="1395412"/>
          </a:xfrm>
          <a:custGeom>
            <a:avLst/>
            <a:gdLst>
              <a:gd name="connsiteX0" fmla="*/ 1362075 w 1362075"/>
              <a:gd name="connsiteY0" fmla="*/ 676275 h 1395412"/>
              <a:gd name="connsiteX1" fmla="*/ 685800 w 1362075"/>
              <a:gd name="connsiteY1" fmla="*/ 1395412 h 1395412"/>
              <a:gd name="connsiteX2" fmla="*/ 0 w 1362075"/>
              <a:gd name="connsiteY2" fmla="*/ 695325 h 1395412"/>
              <a:gd name="connsiteX3" fmla="*/ 690562 w 1362075"/>
              <a:gd name="connsiteY3" fmla="*/ 0 h 1395412"/>
              <a:gd name="connsiteX4" fmla="*/ 1362075 w 1362075"/>
              <a:gd name="connsiteY4" fmla="*/ 676275 h 139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2075" h="1395412">
                <a:moveTo>
                  <a:pt x="1362075" y="676275"/>
                </a:moveTo>
                <a:lnTo>
                  <a:pt x="685800" y="1395412"/>
                </a:lnTo>
                <a:lnTo>
                  <a:pt x="0" y="695325"/>
                </a:lnTo>
                <a:lnTo>
                  <a:pt x="690562" y="0"/>
                </a:lnTo>
                <a:lnTo>
                  <a:pt x="1362075" y="676275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64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12" name="任意多边形 11"/>
          <p:cNvSpPr/>
          <p:nvPr/>
        </p:nvSpPr>
        <p:spPr>
          <a:xfrm rot="12778739">
            <a:off x="533042" y="2022652"/>
            <a:ext cx="4108564" cy="4042848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rgbClr val="DE5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 rot="10002226" flipH="1">
            <a:off x="4809485" y="5021655"/>
            <a:ext cx="994095" cy="978195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rgbClr val="DE5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 rot="12270262" flipH="1">
            <a:off x="996092" y="900621"/>
            <a:ext cx="763257" cy="751049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 rot="577454" flipH="1">
            <a:off x="11038552" y="5690757"/>
            <a:ext cx="833931" cy="8205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16788013" flipH="1">
            <a:off x="5091085" y="-1449151"/>
            <a:ext cx="9171742" cy="9025046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blipFill dpi="0" rotWithShape="0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l="-24141" r="-2403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14944" y="6370319"/>
            <a:ext cx="259769" cy="141605"/>
            <a:chOff x="3162619" y="-787400"/>
            <a:chExt cx="367981" cy="2032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3162619" y="-787400"/>
              <a:ext cx="367981" cy="0"/>
            </a:xfrm>
            <a:prstGeom prst="line">
              <a:avLst/>
            </a:prstGeom>
            <a:ln w="19050" cap="rnd">
              <a:solidFill>
                <a:srgbClr val="DE5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3162619" y="-685800"/>
              <a:ext cx="367981" cy="0"/>
            </a:xfrm>
            <a:prstGeom prst="line">
              <a:avLst/>
            </a:prstGeom>
            <a:ln w="19050" cap="rnd">
              <a:solidFill>
                <a:srgbClr val="DE5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3162619" y="-584200"/>
              <a:ext cx="367981" cy="0"/>
            </a:xfrm>
            <a:prstGeom prst="line">
              <a:avLst/>
            </a:prstGeom>
            <a:ln w="19050" cap="rnd">
              <a:solidFill>
                <a:srgbClr val="DE5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/>
          <p:cNvSpPr txBox="1"/>
          <p:nvPr/>
        </p:nvSpPr>
        <p:spPr>
          <a:xfrm>
            <a:off x="539982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工作总结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614944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1658360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商务汇报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733321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2776737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述职报告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851699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3895115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商务规划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3970077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088455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1197462" y="3402700"/>
            <a:ext cx="3512861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+mn-ea"/>
                <a:cs typeface="经典综艺体简" panose="02010609000101010101" pitchFamily="49" charset="-122"/>
              </a:rPr>
              <a:t>部门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经典综艺体简" panose="02010609000101010101" pitchFamily="49" charset="-122"/>
              </a:rPr>
              <a:t>工作汇报</a:t>
            </a:r>
            <a:endParaRPr lang="zh-CN" altLang="en-US" sz="3600" b="1" dirty="0">
              <a:solidFill>
                <a:schemeClr val="bg1"/>
              </a:solidFill>
              <a:latin typeface="+mn-ea"/>
              <a:cs typeface="经典综艺体简" panose="02010609000101010101" pitchFamily="49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216512" y="4059786"/>
            <a:ext cx="3252465" cy="5355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 The user can </a:t>
            </a:r>
            <a:r>
              <a:rPr lang="en-US" altLang="zh-CN" sz="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demonstrate</a:t>
            </a:r>
            <a:endParaRPr lang="en-US" altLang="zh-CN" sz="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300649" y="4786709"/>
            <a:ext cx="1197870" cy="291493"/>
            <a:chOff x="5305424" y="5593636"/>
            <a:chExt cx="1581152" cy="384761"/>
          </a:xfrm>
        </p:grpSpPr>
        <p:sp>
          <p:nvSpPr>
            <p:cNvPr id="36" name="圆角矩形 35"/>
            <p:cNvSpPr/>
            <p:nvPr/>
          </p:nvSpPr>
          <p:spPr>
            <a:xfrm>
              <a:off x="5305424" y="5593636"/>
              <a:ext cx="1581152" cy="38476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305424" y="5627405"/>
              <a:ext cx="1581152" cy="32500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000" dirty="0" smtClean="0">
                  <a:solidFill>
                    <a:schemeClr val="accent1"/>
                  </a:solidFill>
                  <a:latin typeface="+mn-ea"/>
                  <a:cs typeface="经典综艺体简" panose="02010609000101010101" pitchFamily="49" charset="-122"/>
                </a:rPr>
                <a:t>汇报人：包小图</a:t>
              </a:r>
              <a:endParaRPr lang="zh-CN" altLang="en-US" sz="1000" dirty="0">
                <a:solidFill>
                  <a:schemeClr val="accent1"/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1197462" y="2437276"/>
            <a:ext cx="3512861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6000" dirty="0" smtClean="0">
                <a:solidFill>
                  <a:schemeClr val="bg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2018</a:t>
            </a:r>
            <a:endParaRPr lang="zh-CN" altLang="en-US" sz="6000" dirty="0">
              <a:solidFill>
                <a:schemeClr val="bg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  <p:pic>
        <p:nvPicPr>
          <p:cNvPr id="39" name="Shayne Ward - Breathles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88727" y="-59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1144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5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9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28" grpId="0" animBg="1"/>
      <p:bldP spid="32" grpId="0" animBg="1"/>
      <p:bldP spid="31" grpId="0" animBg="1"/>
      <p:bldP spid="12" grpId="0" animBg="1"/>
      <p:bldP spid="13" grpId="0" animBg="1"/>
      <p:bldP spid="14" grpId="0" animBg="1"/>
      <p:bldP spid="6" grpId="0" animBg="1"/>
      <p:bldP spid="16" grpId="0"/>
      <p:bldP spid="18" grpId="0"/>
      <p:bldP spid="20" grpId="0"/>
      <p:bldP spid="22" grpId="0"/>
      <p:bldP spid="33" grpId="0"/>
      <p:bldP spid="34" grpId="0"/>
      <p:bldP spid="3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5321300" y="1384300"/>
            <a:ext cx="4610100" cy="4483100"/>
          </a:xfrm>
          <a:custGeom>
            <a:avLst/>
            <a:gdLst>
              <a:gd name="connsiteX0" fmla="*/ 4610100 w 4610100"/>
              <a:gd name="connsiteY0" fmla="*/ 2349500 h 4483100"/>
              <a:gd name="connsiteX1" fmla="*/ 2082800 w 4610100"/>
              <a:gd name="connsiteY1" fmla="*/ 4483100 h 4483100"/>
              <a:gd name="connsiteX2" fmla="*/ 0 w 4610100"/>
              <a:gd name="connsiteY2" fmla="*/ 2336800 h 4483100"/>
              <a:gd name="connsiteX3" fmla="*/ 2260600 w 4610100"/>
              <a:gd name="connsiteY3" fmla="*/ 0 h 4483100"/>
              <a:gd name="connsiteX4" fmla="*/ 4610100 w 4610100"/>
              <a:gd name="connsiteY4" fmla="*/ 2349500 h 448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0100" h="4483100">
                <a:moveTo>
                  <a:pt x="4610100" y="2349500"/>
                </a:moveTo>
                <a:lnTo>
                  <a:pt x="2082800" y="4483100"/>
                </a:lnTo>
                <a:lnTo>
                  <a:pt x="0" y="2336800"/>
                </a:lnTo>
                <a:lnTo>
                  <a:pt x="2260600" y="0"/>
                </a:lnTo>
                <a:lnTo>
                  <a:pt x="4610100" y="234950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457700" y="913829"/>
            <a:ext cx="3276600" cy="3224192"/>
            <a:chOff x="4521200" y="1268413"/>
            <a:chExt cx="3149600" cy="3099224"/>
          </a:xfrm>
        </p:grpSpPr>
        <p:sp>
          <p:nvSpPr>
            <p:cNvPr id="2" name="任意多边形 1"/>
            <p:cNvSpPr/>
            <p:nvPr/>
          </p:nvSpPr>
          <p:spPr>
            <a:xfrm rot="10800000" flipH="1">
              <a:off x="4521200" y="1268413"/>
              <a:ext cx="3149600" cy="3099224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rot="10800000" flipH="1">
              <a:off x="5511800" y="2886288"/>
              <a:ext cx="1168400" cy="1149712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 l="-24342" r="-23838"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310895" y="4519664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工作完成情况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225798" y="5330842"/>
            <a:ext cx="5740402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 The user can </a:t>
            </a:r>
            <a:r>
              <a:rPr lang="en-US" altLang="zh-CN" sz="1000" dirty="0" smtClean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demonstrate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339570" y="1457003"/>
            <a:ext cx="351286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PART 02</a:t>
            </a:r>
            <a:endParaRPr lang="zh-CN" altLang="en-US" sz="4000" dirty="0">
              <a:solidFill>
                <a:schemeClr val="bg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967395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任意多边形 19"/>
          <p:cNvSpPr/>
          <p:nvPr/>
        </p:nvSpPr>
        <p:spPr>
          <a:xfrm rot="1800000">
            <a:off x="2328786" y="334493"/>
            <a:ext cx="10433128" cy="8964272"/>
          </a:xfrm>
          <a:custGeom>
            <a:avLst/>
            <a:gdLst>
              <a:gd name="connsiteX0" fmla="*/ 6983471 w 10313732"/>
              <a:gd name="connsiteY0" fmla="*/ 0 h 8471441"/>
              <a:gd name="connsiteX1" fmla="*/ 8110795 w 10313732"/>
              <a:gd name="connsiteY1" fmla="*/ 1855 h 8471441"/>
              <a:gd name="connsiteX2" fmla="*/ 10313732 w 10313732"/>
              <a:gd name="connsiteY2" fmla="*/ 3817454 h 8471441"/>
              <a:gd name="connsiteX3" fmla="*/ 2252789 w 10313732"/>
              <a:gd name="connsiteY3" fmla="*/ 8471441 h 8471441"/>
              <a:gd name="connsiteX4" fmla="*/ 0 w 10313732"/>
              <a:gd name="connsiteY4" fmla="*/ 8471441 h 8471441"/>
              <a:gd name="connsiteX0" fmla="*/ 7019107 w 10313732"/>
              <a:gd name="connsiteY0" fmla="*/ 0 h 8861685"/>
              <a:gd name="connsiteX1" fmla="*/ 8110795 w 10313732"/>
              <a:gd name="connsiteY1" fmla="*/ 392099 h 8861685"/>
              <a:gd name="connsiteX2" fmla="*/ 10313732 w 10313732"/>
              <a:gd name="connsiteY2" fmla="*/ 4207698 h 8861685"/>
              <a:gd name="connsiteX3" fmla="*/ 2252789 w 10313732"/>
              <a:gd name="connsiteY3" fmla="*/ 8861685 h 8861685"/>
              <a:gd name="connsiteX4" fmla="*/ 0 w 10313732"/>
              <a:gd name="connsiteY4" fmla="*/ 8861685 h 8861685"/>
              <a:gd name="connsiteX5" fmla="*/ 7019107 w 10313732"/>
              <a:gd name="connsiteY5" fmla="*/ 0 h 8861685"/>
              <a:gd name="connsiteX0" fmla="*/ 7019107 w 10313732"/>
              <a:gd name="connsiteY0" fmla="*/ 0 h 8861685"/>
              <a:gd name="connsiteX1" fmla="*/ 7950723 w 10313732"/>
              <a:gd name="connsiteY1" fmla="*/ 114847 h 8861685"/>
              <a:gd name="connsiteX2" fmla="*/ 10313732 w 10313732"/>
              <a:gd name="connsiteY2" fmla="*/ 4207698 h 8861685"/>
              <a:gd name="connsiteX3" fmla="*/ 2252789 w 10313732"/>
              <a:gd name="connsiteY3" fmla="*/ 8861685 h 8861685"/>
              <a:gd name="connsiteX4" fmla="*/ 0 w 10313732"/>
              <a:gd name="connsiteY4" fmla="*/ 8861685 h 8861685"/>
              <a:gd name="connsiteX5" fmla="*/ 7019107 w 10313732"/>
              <a:gd name="connsiteY5" fmla="*/ 0 h 88616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313732" h="8861685">
                <a:moveTo>
                  <a:pt x="7019107" y="0"/>
                </a:moveTo>
                <a:lnTo>
                  <a:pt x="7950723" y="114847"/>
                </a:lnTo>
                <a:lnTo>
                  <a:pt x="10313732" y="4207698"/>
                </a:lnTo>
                <a:lnTo>
                  <a:pt x="2252789" y="8861685"/>
                </a:lnTo>
                <a:lnTo>
                  <a:pt x="0" y="8861685"/>
                </a:lnTo>
                <a:cubicBezTo>
                  <a:pt x="2327824" y="6037871"/>
                  <a:pt x="4691283" y="2823814"/>
                  <a:pt x="7019107" y="0"/>
                </a:cubicBezTo>
                <a:close/>
              </a:path>
            </a:pathLst>
          </a:cu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75000">
                <a:schemeClr val="bg1">
                  <a:alpha val="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/>
              <a:ea typeface="微软雅黑"/>
            </a:endParaRPr>
          </a:p>
        </p:txBody>
      </p:sp>
      <p:pic>
        <p:nvPicPr>
          <p:cNvPr id="19" name="图片占位符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" b="40"/>
          <a:stretch>
            <a:fillRect/>
          </a:stretch>
        </p:blipFill>
        <p:spPr>
          <a:xfrm>
            <a:off x="5035550" y="1837967"/>
            <a:ext cx="6389688" cy="4254858"/>
          </a:xfrm>
          <a:prstGeom prst="rect">
            <a:avLst/>
          </a:prstGeom>
          <a:solidFill>
            <a:schemeClr val="bg2"/>
          </a:solidFill>
        </p:spPr>
      </p:pic>
      <p:grpSp>
        <p:nvGrpSpPr>
          <p:cNvPr id="3" name="组合 2"/>
          <p:cNvGrpSpPr/>
          <p:nvPr/>
        </p:nvGrpSpPr>
        <p:grpSpPr>
          <a:xfrm>
            <a:off x="767557" y="1837967"/>
            <a:ext cx="4267828" cy="2138586"/>
            <a:chOff x="767557" y="1837967"/>
            <a:chExt cx="4267828" cy="2138586"/>
          </a:xfrm>
        </p:grpSpPr>
        <p:sp>
          <p:nvSpPr>
            <p:cNvPr id="18" name="任意多边形 17"/>
            <p:cNvSpPr/>
            <p:nvPr/>
          </p:nvSpPr>
          <p:spPr>
            <a:xfrm>
              <a:off x="767557" y="1837967"/>
              <a:ext cx="4267828" cy="2138586"/>
            </a:xfrm>
            <a:custGeom>
              <a:avLst/>
              <a:gdLst>
                <a:gd name="connsiteX0" fmla="*/ 0 w 4267828"/>
                <a:gd name="connsiteY0" fmla="*/ 4986 h 2138586"/>
                <a:gd name="connsiteX1" fmla="*/ 2133600 w 4267828"/>
                <a:gd name="connsiteY1" fmla="*/ 4986 h 2138586"/>
                <a:gd name="connsiteX2" fmla="*/ 2133600 w 4267828"/>
                <a:gd name="connsiteY2" fmla="*/ 2138586 h 2138586"/>
                <a:gd name="connsiteX3" fmla="*/ 0 w 4267828"/>
                <a:gd name="connsiteY3" fmla="*/ 2138586 h 2138586"/>
                <a:gd name="connsiteX4" fmla="*/ 2134228 w 4267828"/>
                <a:gd name="connsiteY4" fmla="*/ 0 h 2138586"/>
                <a:gd name="connsiteX5" fmla="*/ 4267828 w 4267828"/>
                <a:gd name="connsiteY5" fmla="*/ 0 h 2138586"/>
                <a:gd name="connsiteX6" fmla="*/ 4267828 w 4267828"/>
                <a:gd name="connsiteY6" fmla="*/ 2133600 h 2138586"/>
                <a:gd name="connsiteX7" fmla="*/ 2134228 w 4267828"/>
                <a:gd name="connsiteY7" fmla="*/ 2133600 h 2138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67828" h="2138586">
                  <a:moveTo>
                    <a:pt x="0" y="4986"/>
                  </a:moveTo>
                  <a:lnTo>
                    <a:pt x="2133600" y="4986"/>
                  </a:lnTo>
                  <a:lnTo>
                    <a:pt x="2133600" y="2138586"/>
                  </a:lnTo>
                  <a:lnTo>
                    <a:pt x="0" y="2138586"/>
                  </a:lnTo>
                  <a:close/>
                  <a:moveTo>
                    <a:pt x="2134228" y="0"/>
                  </a:moveTo>
                  <a:lnTo>
                    <a:pt x="4267828" y="0"/>
                  </a:lnTo>
                  <a:lnTo>
                    <a:pt x="4267828" y="2133600"/>
                  </a:lnTo>
                  <a:lnTo>
                    <a:pt x="2134228" y="21336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914263"/>
              <a:endParaRPr lang="en-US">
                <a:solidFill>
                  <a:srgbClr val="FEFFFF"/>
                </a:solidFill>
                <a:latin typeface="Calibri" panose="020F0502020204030204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1149581" y="2762360"/>
              <a:ext cx="3522993" cy="682841"/>
              <a:chOff x="7523107" y="3331677"/>
              <a:chExt cx="3522993" cy="682841"/>
            </a:xfrm>
          </p:grpSpPr>
          <p:sp>
            <p:nvSpPr>
              <p:cNvPr id="7" name="矩形 6"/>
              <p:cNvSpPr/>
              <p:nvPr/>
            </p:nvSpPr>
            <p:spPr>
              <a:xfrm>
                <a:off x="7523108" y="3331677"/>
                <a:ext cx="2241974" cy="362343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</a:rPr>
                  <a:t>标题文字添加</a:t>
                </a: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7523107" y="3641467"/>
                <a:ext cx="3522993" cy="3730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print the presentation and make it into a film to be used in a wider field</a:t>
                </a:r>
                <a:r>
                  <a:rPr lang="en-US" altLang="zh-CN" sz="800" dirty="0" smtClean="0">
                    <a:solidFill>
                      <a:schemeClr val="bg1"/>
                    </a:solidFill>
                    <a:latin typeface="Century Gothic" panose="020B0502020202020204" pitchFamily="34" charset="0"/>
                    <a:ea typeface="+mj-ea"/>
                  </a:rPr>
                  <a:t>.</a:t>
                </a:r>
                <a:endPara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sp>
          <p:nvSpPr>
            <p:cNvPr id="14" name="椭圆 1"/>
            <p:cNvSpPr/>
            <p:nvPr/>
          </p:nvSpPr>
          <p:spPr>
            <a:xfrm>
              <a:off x="3988086" y="2139519"/>
              <a:ext cx="684488" cy="631081"/>
            </a:xfrm>
            <a:custGeom>
              <a:avLst/>
              <a:gdLst>
                <a:gd name="connsiteX0" fmla="*/ 469488 w 578320"/>
                <a:gd name="connsiteY0" fmla="*/ 312166 h 533197"/>
                <a:gd name="connsiteX1" fmla="*/ 523904 w 578320"/>
                <a:gd name="connsiteY1" fmla="*/ 363740 h 533197"/>
                <a:gd name="connsiteX2" fmla="*/ 523904 w 578320"/>
                <a:gd name="connsiteY2" fmla="*/ 376634 h 533197"/>
                <a:gd name="connsiteX3" fmla="*/ 527594 w 578320"/>
                <a:gd name="connsiteY3" fmla="*/ 391369 h 533197"/>
                <a:gd name="connsiteX4" fmla="*/ 512837 w 578320"/>
                <a:gd name="connsiteY4" fmla="*/ 411630 h 533197"/>
                <a:gd name="connsiteX5" fmla="*/ 498080 w 578320"/>
                <a:gd name="connsiteY5" fmla="*/ 440180 h 533197"/>
                <a:gd name="connsiteX6" fmla="*/ 529438 w 578320"/>
                <a:gd name="connsiteY6" fmla="*/ 475176 h 533197"/>
                <a:gd name="connsiteX7" fmla="*/ 578320 w 578320"/>
                <a:gd name="connsiteY7" fmla="*/ 518462 h 533197"/>
                <a:gd name="connsiteX8" fmla="*/ 485168 w 578320"/>
                <a:gd name="connsiteY8" fmla="*/ 533197 h 533197"/>
                <a:gd name="connsiteX9" fmla="*/ 477789 w 578320"/>
                <a:gd name="connsiteY9" fmla="*/ 486228 h 533197"/>
                <a:gd name="connsiteX10" fmla="*/ 481478 w 578320"/>
                <a:gd name="connsiteY10" fmla="*/ 479781 h 533197"/>
                <a:gd name="connsiteX11" fmla="*/ 480556 w 578320"/>
                <a:gd name="connsiteY11" fmla="*/ 477939 h 533197"/>
                <a:gd name="connsiteX12" fmla="*/ 471333 w 578320"/>
                <a:gd name="connsiteY12" fmla="*/ 466888 h 533197"/>
                <a:gd name="connsiteX13" fmla="*/ 467644 w 578320"/>
                <a:gd name="connsiteY13" fmla="*/ 466888 h 533197"/>
                <a:gd name="connsiteX14" fmla="*/ 458421 w 578320"/>
                <a:gd name="connsiteY14" fmla="*/ 477939 h 533197"/>
                <a:gd name="connsiteX15" fmla="*/ 458421 w 578320"/>
                <a:gd name="connsiteY15" fmla="*/ 479781 h 533197"/>
                <a:gd name="connsiteX16" fmla="*/ 462110 w 578320"/>
                <a:gd name="connsiteY16" fmla="*/ 486228 h 533197"/>
                <a:gd name="connsiteX17" fmla="*/ 454732 w 578320"/>
                <a:gd name="connsiteY17" fmla="*/ 533197 h 533197"/>
                <a:gd name="connsiteX18" fmla="*/ 361579 w 578320"/>
                <a:gd name="connsiteY18" fmla="*/ 518462 h 533197"/>
                <a:gd name="connsiteX19" fmla="*/ 409539 w 578320"/>
                <a:gd name="connsiteY19" fmla="*/ 475176 h 533197"/>
                <a:gd name="connsiteX20" fmla="*/ 440897 w 578320"/>
                <a:gd name="connsiteY20" fmla="*/ 440180 h 533197"/>
                <a:gd name="connsiteX21" fmla="*/ 427063 w 578320"/>
                <a:gd name="connsiteY21" fmla="*/ 411630 h 533197"/>
                <a:gd name="connsiteX22" fmla="*/ 411383 w 578320"/>
                <a:gd name="connsiteY22" fmla="*/ 391369 h 533197"/>
                <a:gd name="connsiteX23" fmla="*/ 415995 w 578320"/>
                <a:gd name="connsiteY23" fmla="*/ 376634 h 533197"/>
                <a:gd name="connsiteX24" fmla="*/ 415995 w 578320"/>
                <a:gd name="connsiteY24" fmla="*/ 363740 h 533197"/>
                <a:gd name="connsiteX25" fmla="*/ 469488 w 578320"/>
                <a:gd name="connsiteY25" fmla="*/ 312166 h 533197"/>
                <a:gd name="connsiteX26" fmla="*/ 107909 w 578320"/>
                <a:gd name="connsiteY26" fmla="*/ 312166 h 533197"/>
                <a:gd name="connsiteX27" fmla="*/ 162325 w 578320"/>
                <a:gd name="connsiteY27" fmla="*/ 363740 h 533197"/>
                <a:gd name="connsiteX28" fmla="*/ 162325 w 578320"/>
                <a:gd name="connsiteY28" fmla="*/ 376634 h 533197"/>
                <a:gd name="connsiteX29" fmla="*/ 166937 w 578320"/>
                <a:gd name="connsiteY29" fmla="*/ 391369 h 533197"/>
                <a:gd name="connsiteX30" fmla="*/ 151257 w 578320"/>
                <a:gd name="connsiteY30" fmla="*/ 411630 h 533197"/>
                <a:gd name="connsiteX31" fmla="*/ 137423 w 578320"/>
                <a:gd name="connsiteY31" fmla="*/ 440180 h 533197"/>
                <a:gd name="connsiteX32" fmla="*/ 167859 w 578320"/>
                <a:gd name="connsiteY32" fmla="*/ 475176 h 533197"/>
                <a:gd name="connsiteX33" fmla="*/ 216741 w 578320"/>
                <a:gd name="connsiteY33" fmla="*/ 518462 h 533197"/>
                <a:gd name="connsiteX34" fmla="*/ 123588 w 578320"/>
                <a:gd name="connsiteY34" fmla="*/ 533197 h 533197"/>
                <a:gd name="connsiteX35" fmla="*/ 116210 w 578320"/>
                <a:gd name="connsiteY35" fmla="*/ 486228 h 533197"/>
                <a:gd name="connsiteX36" fmla="*/ 119899 w 578320"/>
                <a:gd name="connsiteY36" fmla="*/ 479781 h 533197"/>
                <a:gd name="connsiteX37" fmla="*/ 119899 w 578320"/>
                <a:gd name="connsiteY37" fmla="*/ 477939 h 533197"/>
                <a:gd name="connsiteX38" fmla="*/ 109754 w 578320"/>
                <a:gd name="connsiteY38" fmla="*/ 466888 h 533197"/>
                <a:gd name="connsiteX39" fmla="*/ 106987 w 578320"/>
                <a:gd name="connsiteY39" fmla="*/ 466888 h 533197"/>
                <a:gd name="connsiteX40" fmla="*/ 96842 w 578320"/>
                <a:gd name="connsiteY40" fmla="*/ 477939 h 533197"/>
                <a:gd name="connsiteX41" fmla="*/ 96842 w 578320"/>
                <a:gd name="connsiteY41" fmla="*/ 479781 h 533197"/>
                <a:gd name="connsiteX42" fmla="*/ 100531 w 578320"/>
                <a:gd name="connsiteY42" fmla="*/ 486228 h 533197"/>
                <a:gd name="connsiteX43" fmla="*/ 93152 w 578320"/>
                <a:gd name="connsiteY43" fmla="*/ 533197 h 533197"/>
                <a:gd name="connsiteX44" fmla="*/ 0 w 578320"/>
                <a:gd name="connsiteY44" fmla="*/ 518462 h 533197"/>
                <a:gd name="connsiteX45" fmla="*/ 48882 w 578320"/>
                <a:gd name="connsiteY45" fmla="*/ 475176 h 533197"/>
                <a:gd name="connsiteX46" fmla="*/ 79318 w 578320"/>
                <a:gd name="connsiteY46" fmla="*/ 440180 h 533197"/>
                <a:gd name="connsiteX47" fmla="*/ 65483 w 578320"/>
                <a:gd name="connsiteY47" fmla="*/ 411630 h 533197"/>
                <a:gd name="connsiteX48" fmla="*/ 49804 w 578320"/>
                <a:gd name="connsiteY48" fmla="*/ 391369 h 533197"/>
                <a:gd name="connsiteX49" fmla="*/ 54416 w 578320"/>
                <a:gd name="connsiteY49" fmla="*/ 376634 h 533197"/>
                <a:gd name="connsiteX50" fmla="*/ 54416 w 578320"/>
                <a:gd name="connsiteY50" fmla="*/ 363740 h 533197"/>
                <a:gd name="connsiteX51" fmla="*/ 107909 w 578320"/>
                <a:gd name="connsiteY51" fmla="*/ 312166 h 533197"/>
                <a:gd name="connsiteX52" fmla="*/ 288717 w 578320"/>
                <a:gd name="connsiteY52" fmla="*/ 237601 h 533197"/>
                <a:gd name="connsiteX53" fmla="*/ 303485 w 578320"/>
                <a:gd name="connsiteY53" fmla="*/ 252338 h 533197"/>
                <a:gd name="connsiteX54" fmla="*/ 303485 w 578320"/>
                <a:gd name="connsiteY54" fmla="*/ 331547 h 533197"/>
                <a:gd name="connsiteX55" fmla="*/ 384708 w 578320"/>
                <a:gd name="connsiteY55" fmla="*/ 398782 h 533197"/>
                <a:gd name="connsiteX56" fmla="*/ 386554 w 578320"/>
                <a:gd name="connsiteY56" fmla="*/ 419045 h 533197"/>
                <a:gd name="connsiteX57" fmla="*/ 375478 w 578320"/>
                <a:gd name="connsiteY57" fmla="*/ 423650 h 533197"/>
                <a:gd name="connsiteX58" fmla="*/ 366248 w 578320"/>
                <a:gd name="connsiteY58" fmla="*/ 420887 h 533197"/>
                <a:gd name="connsiteX59" fmla="*/ 288717 w 578320"/>
                <a:gd name="connsiteY59" fmla="*/ 356415 h 533197"/>
                <a:gd name="connsiteX60" fmla="*/ 212108 w 578320"/>
                <a:gd name="connsiteY60" fmla="*/ 420887 h 533197"/>
                <a:gd name="connsiteX61" fmla="*/ 191802 w 578320"/>
                <a:gd name="connsiteY61" fmla="*/ 419045 h 533197"/>
                <a:gd name="connsiteX62" fmla="*/ 193648 w 578320"/>
                <a:gd name="connsiteY62" fmla="*/ 398782 h 533197"/>
                <a:gd name="connsiteX63" fmla="*/ 274872 w 578320"/>
                <a:gd name="connsiteY63" fmla="*/ 331547 h 533197"/>
                <a:gd name="connsiteX64" fmla="*/ 274872 w 578320"/>
                <a:gd name="connsiteY64" fmla="*/ 252338 h 533197"/>
                <a:gd name="connsiteX65" fmla="*/ 288717 w 578320"/>
                <a:gd name="connsiteY65" fmla="*/ 237601 h 533197"/>
                <a:gd name="connsiteX66" fmla="*/ 288699 w 578320"/>
                <a:gd name="connsiteY66" fmla="*/ 0 h 533197"/>
                <a:gd name="connsiteX67" fmla="*/ 343115 w 578320"/>
                <a:gd name="connsiteY67" fmla="*/ 50653 h 533197"/>
                <a:gd name="connsiteX68" fmla="*/ 343115 w 578320"/>
                <a:gd name="connsiteY68" fmla="*/ 63546 h 533197"/>
                <a:gd name="connsiteX69" fmla="*/ 346805 w 578320"/>
                <a:gd name="connsiteY69" fmla="*/ 78282 h 533197"/>
                <a:gd name="connsiteX70" fmla="*/ 332048 w 578320"/>
                <a:gd name="connsiteY70" fmla="*/ 98543 h 533197"/>
                <a:gd name="connsiteX71" fmla="*/ 318213 w 578320"/>
                <a:gd name="connsiteY71" fmla="*/ 127093 h 533197"/>
                <a:gd name="connsiteX72" fmla="*/ 348649 w 578320"/>
                <a:gd name="connsiteY72" fmla="*/ 163010 h 533197"/>
                <a:gd name="connsiteX73" fmla="*/ 397531 w 578320"/>
                <a:gd name="connsiteY73" fmla="*/ 206295 h 533197"/>
                <a:gd name="connsiteX74" fmla="*/ 304379 w 578320"/>
                <a:gd name="connsiteY74" fmla="*/ 220110 h 533197"/>
                <a:gd name="connsiteX75" fmla="*/ 297000 w 578320"/>
                <a:gd name="connsiteY75" fmla="*/ 173141 h 533197"/>
                <a:gd name="connsiteX76" fmla="*/ 300689 w 578320"/>
                <a:gd name="connsiteY76" fmla="*/ 167615 h 533197"/>
                <a:gd name="connsiteX77" fmla="*/ 300689 w 578320"/>
                <a:gd name="connsiteY77" fmla="*/ 164852 h 533197"/>
                <a:gd name="connsiteX78" fmla="*/ 290544 w 578320"/>
                <a:gd name="connsiteY78" fmla="*/ 154722 h 533197"/>
                <a:gd name="connsiteX79" fmla="*/ 287777 w 578320"/>
                <a:gd name="connsiteY79" fmla="*/ 154722 h 533197"/>
                <a:gd name="connsiteX80" fmla="*/ 277632 w 578320"/>
                <a:gd name="connsiteY80" fmla="*/ 164852 h 533197"/>
                <a:gd name="connsiteX81" fmla="*/ 277632 w 578320"/>
                <a:gd name="connsiteY81" fmla="*/ 167615 h 533197"/>
                <a:gd name="connsiteX82" fmla="*/ 281321 w 578320"/>
                <a:gd name="connsiteY82" fmla="*/ 173141 h 533197"/>
                <a:gd name="connsiteX83" fmla="*/ 273943 w 578320"/>
                <a:gd name="connsiteY83" fmla="*/ 221031 h 533197"/>
                <a:gd name="connsiteX84" fmla="*/ 180790 w 578320"/>
                <a:gd name="connsiteY84" fmla="*/ 206295 h 533197"/>
                <a:gd name="connsiteX85" fmla="*/ 228750 w 578320"/>
                <a:gd name="connsiteY85" fmla="*/ 163010 h 533197"/>
                <a:gd name="connsiteX86" fmla="*/ 260108 w 578320"/>
                <a:gd name="connsiteY86" fmla="*/ 127093 h 533197"/>
                <a:gd name="connsiteX87" fmla="*/ 246274 w 578320"/>
                <a:gd name="connsiteY87" fmla="*/ 98543 h 533197"/>
                <a:gd name="connsiteX88" fmla="*/ 230594 w 578320"/>
                <a:gd name="connsiteY88" fmla="*/ 78282 h 533197"/>
                <a:gd name="connsiteX89" fmla="*/ 235206 w 578320"/>
                <a:gd name="connsiteY89" fmla="*/ 63546 h 533197"/>
                <a:gd name="connsiteX90" fmla="*/ 235206 w 578320"/>
                <a:gd name="connsiteY90" fmla="*/ 50653 h 533197"/>
                <a:gd name="connsiteX91" fmla="*/ 288699 w 578320"/>
                <a:gd name="connsiteY91" fmla="*/ 0 h 53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</a:cxnLst>
              <a:rect l="l" t="t" r="r" b="b"/>
              <a:pathLst>
                <a:path w="578320" h="533197">
                  <a:moveTo>
                    <a:pt x="469488" y="312166"/>
                  </a:moveTo>
                  <a:cubicBezTo>
                    <a:pt x="499002" y="312166"/>
                    <a:pt x="523904" y="335190"/>
                    <a:pt x="523904" y="363740"/>
                  </a:cubicBezTo>
                  <a:lnTo>
                    <a:pt x="523904" y="376634"/>
                  </a:lnTo>
                  <a:cubicBezTo>
                    <a:pt x="523904" y="376634"/>
                    <a:pt x="529438" y="381238"/>
                    <a:pt x="527594" y="391369"/>
                  </a:cubicBezTo>
                  <a:cubicBezTo>
                    <a:pt x="526671" y="404262"/>
                    <a:pt x="512837" y="411630"/>
                    <a:pt x="512837" y="411630"/>
                  </a:cubicBezTo>
                  <a:cubicBezTo>
                    <a:pt x="512837" y="411630"/>
                    <a:pt x="509147" y="430970"/>
                    <a:pt x="498080" y="440180"/>
                  </a:cubicBezTo>
                  <a:cubicBezTo>
                    <a:pt x="494391" y="467809"/>
                    <a:pt x="513759" y="470572"/>
                    <a:pt x="529438" y="475176"/>
                  </a:cubicBezTo>
                  <a:cubicBezTo>
                    <a:pt x="555263" y="483465"/>
                    <a:pt x="578320" y="485307"/>
                    <a:pt x="578320" y="518462"/>
                  </a:cubicBezTo>
                  <a:cubicBezTo>
                    <a:pt x="578320" y="525829"/>
                    <a:pt x="543273" y="532276"/>
                    <a:pt x="485168" y="533197"/>
                  </a:cubicBezTo>
                  <a:lnTo>
                    <a:pt x="477789" y="486228"/>
                  </a:lnTo>
                  <a:lnTo>
                    <a:pt x="481478" y="479781"/>
                  </a:lnTo>
                  <a:cubicBezTo>
                    <a:pt x="481478" y="478860"/>
                    <a:pt x="481478" y="477939"/>
                    <a:pt x="480556" y="477939"/>
                  </a:cubicBezTo>
                  <a:lnTo>
                    <a:pt x="471333" y="466888"/>
                  </a:lnTo>
                  <a:cubicBezTo>
                    <a:pt x="470411" y="465967"/>
                    <a:pt x="468566" y="465967"/>
                    <a:pt x="467644" y="466888"/>
                  </a:cubicBezTo>
                  <a:lnTo>
                    <a:pt x="458421" y="477939"/>
                  </a:lnTo>
                  <a:cubicBezTo>
                    <a:pt x="457499" y="477939"/>
                    <a:pt x="457499" y="478860"/>
                    <a:pt x="458421" y="479781"/>
                  </a:cubicBezTo>
                  <a:lnTo>
                    <a:pt x="462110" y="486228"/>
                  </a:lnTo>
                  <a:lnTo>
                    <a:pt x="454732" y="533197"/>
                  </a:lnTo>
                  <a:cubicBezTo>
                    <a:pt x="396627" y="532276"/>
                    <a:pt x="361579" y="525829"/>
                    <a:pt x="361579" y="518462"/>
                  </a:cubicBezTo>
                  <a:cubicBezTo>
                    <a:pt x="361579" y="485307"/>
                    <a:pt x="384637" y="483465"/>
                    <a:pt x="409539" y="475176"/>
                  </a:cubicBezTo>
                  <a:cubicBezTo>
                    <a:pt x="425218" y="470572"/>
                    <a:pt x="444586" y="466888"/>
                    <a:pt x="440897" y="440180"/>
                  </a:cubicBezTo>
                  <a:cubicBezTo>
                    <a:pt x="430752" y="430970"/>
                    <a:pt x="427063" y="411630"/>
                    <a:pt x="427063" y="411630"/>
                  </a:cubicBezTo>
                  <a:cubicBezTo>
                    <a:pt x="427063" y="411630"/>
                    <a:pt x="413228" y="404262"/>
                    <a:pt x="411383" y="391369"/>
                  </a:cubicBezTo>
                  <a:cubicBezTo>
                    <a:pt x="410461" y="381238"/>
                    <a:pt x="415995" y="376634"/>
                    <a:pt x="415995" y="376634"/>
                  </a:cubicBezTo>
                  <a:lnTo>
                    <a:pt x="415995" y="363740"/>
                  </a:lnTo>
                  <a:cubicBezTo>
                    <a:pt x="415995" y="335190"/>
                    <a:pt x="439975" y="312166"/>
                    <a:pt x="469488" y="312166"/>
                  </a:cubicBezTo>
                  <a:close/>
                  <a:moveTo>
                    <a:pt x="107909" y="312166"/>
                  </a:moveTo>
                  <a:cubicBezTo>
                    <a:pt x="138345" y="312166"/>
                    <a:pt x="162325" y="335190"/>
                    <a:pt x="162325" y="363740"/>
                  </a:cubicBezTo>
                  <a:lnTo>
                    <a:pt x="162325" y="376634"/>
                  </a:lnTo>
                  <a:cubicBezTo>
                    <a:pt x="162325" y="376634"/>
                    <a:pt x="167859" y="381238"/>
                    <a:pt x="166937" y="391369"/>
                  </a:cubicBezTo>
                  <a:cubicBezTo>
                    <a:pt x="165092" y="404262"/>
                    <a:pt x="151257" y="411630"/>
                    <a:pt x="151257" y="411630"/>
                  </a:cubicBezTo>
                  <a:cubicBezTo>
                    <a:pt x="151257" y="411630"/>
                    <a:pt x="147568" y="430970"/>
                    <a:pt x="137423" y="440180"/>
                  </a:cubicBezTo>
                  <a:cubicBezTo>
                    <a:pt x="132811" y="467809"/>
                    <a:pt x="152180" y="470572"/>
                    <a:pt x="167859" y="475176"/>
                  </a:cubicBezTo>
                  <a:cubicBezTo>
                    <a:pt x="193684" y="483465"/>
                    <a:pt x="216741" y="485307"/>
                    <a:pt x="216741" y="518462"/>
                  </a:cubicBezTo>
                  <a:cubicBezTo>
                    <a:pt x="216741" y="525829"/>
                    <a:pt x="181693" y="532276"/>
                    <a:pt x="123588" y="533197"/>
                  </a:cubicBezTo>
                  <a:lnTo>
                    <a:pt x="116210" y="486228"/>
                  </a:lnTo>
                  <a:lnTo>
                    <a:pt x="119899" y="479781"/>
                  </a:lnTo>
                  <a:cubicBezTo>
                    <a:pt x="120821" y="478860"/>
                    <a:pt x="119899" y="477939"/>
                    <a:pt x="119899" y="477939"/>
                  </a:cubicBezTo>
                  <a:lnTo>
                    <a:pt x="109754" y="466888"/>
                  </a:lnTo>
                  <a:cubicBezTo>
                    <a:pt x="108832" y="465967"/>
                    <a:pt x="107909" y="465967"/>
                    <a:pt x="106987" y="466888"/>
                  </a:cubicBezTo>
                  <a:lnTo>
                    <a:pt x="96842" y="477939"/>
                  </a:lnTo>
                  <a:cubicBezTo>
                    <a:pt x="96842" y="477939"/>
                    <a:pt x="95919" y="478860"/>
                    <a:pt x="96842" y="479781"/>
                  </a:cubicBezTo>
                  <a:lnTo>
                    <a:pt x="100531" y="486228"/>
                  </a:lnTo>
                  <a:lnTo>
                    <a:pt x="93152" y="533197"/>
                  </a:lnTo>
                  <a:cubicBezTo>
                    <a:pt x="35047" y="532276"/>
                    <a:pt x="0" y="525829"/>
                    <a:pt x="0" y="518462"/>
                  </a:cubicBezTo>
                  <a:cubicBezTo>
                    <a:pt x="0" y="485307"/>
                    <a:pt x="23057" y="483465"/>
                    <a:pt x="48882" y="475176"/>
                  </a:cubicBezTo>
                  <a:cubicBezTo>
                    <a:pt x="64561" y="470572"/>
                    <a:pt x="83929" y="466888"/>
                    <a:pt x="79318" y="440180"/>
                  </a:cubicBezTo>
                  <a:cubicBezTo>
                    <a:pt x="69173" y="430970"/>
                    <a:pt x="65483" y="411630"/>
                    <a:pt x="65483" y="411630"/>
                  </a:cubicBezTo>
                  <a:cubicBezTo>
                    <a:pt x="65483" y="411630"/>
                    <a:pt x="51649" y="404262"/>
                    <a:pt x="49804" y="391369"/>
                  </a:cubicBezTo>
                  <a:cubicBezTo>
                    <a:pt x="48882" y="381238"/>
                    <a:pt x="54416" y="376634"/>
                    <a:pt x="54416" y="376634"/>
                  </a:cubicBezTo>
                  <a:lnTo>
                    <a:pt x="54416" y="363740"/>
                  </a:lnTo>
                  <a:cubicBezTo>
                    <a:pt x="54416" y="335190"/>
                    <a:pt x="78396" y="312166"/>
                    <a:pt x="107909" y="312166"/>
                  </a:cubicBezTo>
                  <a:close/>
                  <a:moveTo>
                    <a:pt x="288717" y="237601"/>
                  </a:moveTo>
                  <a:cubicBezTo>
                    <a:pt x="297024" y="237601"/>
                    <a:pt x="303485" y="244048"/>
                    <a:pt x="303485" y="252338"/>
                  </a:cubicBezTo>
                  <a:lnTo>
                    <a:pt x="303485" y="331547"/>
                  </a:lnTo>
                  <a:lnTo>
                    <a:pt x="384708" y="398782"/>
                  </a:lnTo>
                  <a:cubicBezTo>
                    <a:pt x="390246" y="403387"/>
                    <a:pt x="391169" y="412598"/>
                    <a:pt x="386554" y="419045"/>
                  </a:cubicBezTo>
                  <a:cubicBezTo>
                    <a:pt x="383785" y="421808"/>
                    <a:pt x="379170" y="423650"/>
                    <a:pt x="375478" y="423650"/>
                  </a:cubicBezTo>
                  <a:cubicBezTo>
                    <a:pt x="371786" y="423650"/>
                    <a:pt x="369017" y="422729"/>
                    <a:pt x="366248" y="420887"/>
                  </a:cubicBezTo>
                  <a:lnTo>
                    <a:pt x="288717" y="356415"/>
                  </a:lnTo>
                  <a:lnTo>
                    <a:pt x="212108" y="420887"/>
                  </a:lnTo>
                  <a:cubicBezTo>
                    <a:pt x="205647" y="425492"/>
                    <a:pt x="196417" y="424571"/>
                    <a:pt x="191802" y="419045"/>
                  </a:cubicBezTo>
                  <a:cubicBezTo>
                    <a:pt x="186264" y="412598"/>
                    <a:pt x="187187" y="403387"/>
                    <a:pt x="193648" y="398782"/>
                  </a:cubicBezTo>
                  <a:lnTo>
                    <a:pt x="274872" y="331547"/>
                  </a:lnTo>
                  <a:lnTo>
                    <a:pt x="274872" y="252338"/>
                  </a:lnTo>
                  <a:cubicBezTo>
                    <a:pt x="274872" y="244048"/>
                    <a:pt x="281333" y="237601"/>
                    <a:pt x="288717" y="237601"/>
                  </a:cubicBezTo>
                  <a:close/>
                  <a:moveTo>
                    <a:pt x="288699" y="0"/>
                  </a:moveTo>
                  <a:cubicBezTo>
                    <a:pt x="318213" y="0"/>
                    <a:pt x="343115" y="22103"/>
                    <a:pt x="343115" y="50653"/>
                  </a:cubicBezTo>
                  <a:lnTo>
                    <a:pt x="343115" y="63546"/>
                  </a:lnTo>
                  <a:cubicBezTo>
                    <a:pt x="343115" y="63546"/>
                    <a:pt x="348649" y="68151"/>
                    <a:pt x="346805" y="78282"/>
                  </a:cubicBezTo>
                  <a:cubicBezTo>
                    <a:pt x="345882" y="92096"/>
                    <a:pt x="332048" y="98543"/>
                    <a:pt x="332048" y="98543"/>
                  </a:cubicBezTo>
                  <a:cubicBezTo>
                    <a:pt x="332048" y="98543"/>
                    <a:pt x="328358" y="117883"/>
                    <a:pt x="318213" y="127093"/>
                  </a:cubicBezTo>
                  <a:cubicBezTo>
                    <a:pt x="313602" y="154722"/>
                    <a:pt x="332970" y="157484"/>
                    <a:pt x="348649" y="163010"/>
                  </a:cubicBezTo>
                  <a:cubicBezTo>
                    <a:pt x="374474" y="171299"/>
                    <a:pt x="397531" y="172220"/>
                    <a:pt x="397531" y="206295"/>
                  </a:cubicBezTo>
                  <a:cubicBezTo>
                    <a:pt x="397531" y="212742"/>
                    <a:pt x="362484" y="219189"/>
                    <a:pt x="304379" y="220110"/>
                  </a:cubicBezTo>
                  <a:lnTo>
                    <a:pt x="297000" y="173141"/>
                  </a:lnTo>
                  <a:lnTo>
                    <a:pt x="300689" y="167615"/>
                  </a:lnTo>
                  <a:cubicBezTo>
                    <a:pt x="300689" y="166694"/>
                    <a:pt x="300689" y="165773"/>
                    <a:pt x="300689" y="164852"/>
                  </a:cubicBezTo>
                  <a:lnTo>
                    <a:pt x="290544" y="154722"/>
                  </a:lnTo>
                  <a:cubicBezTo>
                    <a:pt x="289622" y="153801"/>
                    <a:pt x="287777" y="153801"/>
                    <a:pt x="287777" y="154722"/>
                  </a:cubicBezTo>
                  <a:lnTo>
                    <a:pt x="277632" y="164852"/>
                  </a:lnTo>
                  <a:cubicBezTo>
                    <a:pt x="276710" y="165773"/>
                    <a:pt x="276710" y="166694"/>
                    <a:pt x="277632" y="167615"/>
                  </a:cubicBezTo>
                  <a:lnTo>
                    <a:pt x="281321" y="173141"/>
                  </a:lnTo>
                  <a:lnTo>
                    <a:pt x="273943" y="221031"/>
                  </a:lnTo>
                  <a:cubicBezTo>
                    <a:pt x="215838" y="219189"/>
                    <a:pt x="180790" y="212742"/>
                    <a:pt x="180790" y="206295"/>
                  </a:cubicBezTo>
                  <a:cubicBezTo>
                    <a:pt x="180790" y="172220"/>
                    <a:pt x="203848" y="171299"/>
                    <a:pt x="228750" y="163010"/>
                  </a:cubicBezTo>
                  <a:cubicBezTo>
                    <a:pt x="244429" y="157484"/>
                    <a:pt x="264720" y="154722"/>
                    <a:pt x="260108" y="127093"/>
                  </a:cubicBezTo>
                  <a:cubicBezTo>
                    <a:pt x="249963" y="117883"/>
                    <a:pt x="246274" y="98543"/>
                    <a:pt x="246274" y="98543"/>
                  </a:cubicBezTo>
                  <a:cubicBezTo>
                    <a:pt x="246274" y="98543"/>
                    <a:pt x="232439" y="92096"/>
                    <a:pt x="230594" y="78282"/>
                  </a:cubicBezTo>
                  <a:cubicBezTo>
                    <a:pt x="229672" y="68151"/>
                    <a:pt x="235206" y="63546"/>
                    <a:pt x="235206" y="63546"/>
                  </a:cubicBezTo>
                  <a:lnTo>
                    <a:pt x="235206" y="50653"/>
                  </a:lnTo>
                  <a:cubicBezTo>
                    <a:pt x="235206" y="22103"/>
                    <a:pt x="259186" y="0"/>
                    <a:pt x="28869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67557" y="3958867"/>
            <a:ext cx="4267828" cy="2133600"/>
            <a:chOff x="767557" y="3958867"/>
            <a:chExt cx="4267828" cy="2133600"/>
          </a:xfrm>
        </p:grpSpPr>
        <p:sp>
          <p:nvSpPr>
            <p:cNvPr id="17" name="任意多边形 16"/>
            <p:cNvSpPr/>
            <p:nvPr/>
          </p:nvSpPr>
          <p:spPr>
            <a:xfrm>
              <a:off x="767557" y="3958867"/>
              <a:ext cx="4267828" cy="2133600"/>
            </a:xfrm>
            <a:custGeom>
              <a:avLst/>
              <a:gdLst>
                <a:gd name="connsiteX0" fmla="*/ 2134228 w 4267828"/>
                <a:gd name="connsiteY0" fmla="*/ 0 h 2133600"/>
                <a:gd name="connsiteX1" fmla="*/ 4267828 w 4267828"/>
                <a:gd name="connsiteY1" fmla="*/ 0 h 2133600"/>
                <a:gd name="connsiteX2" fmla="*/ 4267828 w 4267828"/>
                <a:gd name="connsiteY2" fmla="*/ 2133600 h 2133600"/>
                <a:gd name="connsiteX3" fmla="*/ 2134228 w 4267828"/>
                <a:gd name="connsiteY3" fmla="*/ 2133600 h 2133600"/>
                <a:gd name="connsiteX4" fmla="*/ 0 w 4267828"/>
                <a:gd name="connsiteY4" fmla="*/ 0 h 2133600"/>
                <a:gd name="connsiteX5" fmla="*/ 2133600 w 4267828"/>
                <a:gd name="connsiteY5" fmla="*/ 0 h 2133600"/>
                <a:gd name="connsiteX6" fmla="*/ 2133600 w 4267828"/>
                <a:gd name="connsiteY6" fmla="*/ 2133600 h 2133600"/>
                <a:gd name="connsiteX7" fmla="*/ 0 w 4267828"/>
                <a:gd name="connsiteY7" fmla="*/ 2133600 h 213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67828" h="2133600">
                  <a:moveTo>
                    <a:pt x="2134228" y="0"/>
                  </a:moveTo>
                  <a:lnTo>
                    <a:pt x="4267828" y="0"/>
                  </a:lnTo>
                  <a:lnTo>
                    <a:pt x="4267828" y="2133600"/>
                  </a:lnTo>
                  <a:lnTo>
                    <a:pt x="2134228" y="2133600"/>
                  </a:lnTo>
                  <a:close/>
                  <a:moveTo>
                    <a:pt x="0" y="0"/>
                  </a:moveTo>
                  <a:lnTo>
                    <a:pt x="2133600" y="0"/>
                  </a:lnTo>
                  <a:lnTo>
                    <a:pt x="2133600" y="2133600"/>
                  </a:lnTo>
                  <a:lnTo>
                    <a:pt x="0" y="213360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 defTabSz="914263"/>
              <a:endParaRPr lang="en-US">
                <a:solidFill>
                  <a:srgbClr val="FEFFFF"/>
                </a:solidFill>
                <a:latin typeface="Calibri" panose="020F0502020204030204"/>
              </a:endParaRPr>
            </a:p>
          </p:txBody>
        </p:sp>
        <p:grpSp>
          <p:nvGrpSpPr>
            <p:cNvPr id="9" name="组合 8"/>
            <p:cNvGrpSpPr/>
            <p:nvPr/>
          </p:nvGrpSpPr>
          <p:grpSpPr>
            <a:xfrm>
              <a:off x="1149581" y="5025667"/>
              <a:ext cx="3522993" cy="682841"/>
              <a:chOff x="7523107" y="3331677"/>
              <a:chExt cx="3522993" cy="682841"/>
            </a:xfrm>
          </p:grpSpPr>
          <p:sp>
            <p:nvSpPr>
              <p:cNvPr id="10" name="矩形 9"/>
              <p:cNvSpPr/>
              <p:nvPr/>
            </p:nvSpPr>
            <p:spPr>
              <a:xfrm>
                <a:off x="7523108" y="3331677"/>
                <a:ext cx="2241974" cy="362343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zh-CN" altLang="en-US" sz="1600" b="1" dirty="0">
                    <a:solidFill>
                      <a:schemeClr val="bg1"/>
                    </a:solidFill>
                  </a:rPr>
                  <a:t>标题文字添加</a:t>
                </a:r>
              </a:p>
            </p:txBody>
          </p:sp>
          <p:sp>
            <p:nvSpPr>
              <p:cNvPr id="11" name="文本框 10"/>
              <p:cNvSpPr txBox="1"/>
              <p:nvPr/>
            </p:nvSpPr>
            <p:spPr>
              <a:xfrm>
                <a:off x="7523107" y="3641467"/>
                <a:ext cx="3522993" cy="37305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>
                  <a:lnSpc>
                    <a:spcPct val="114000"/>
                  </a:lnSpc>
                </a:pPr>
                <a:r>
                  <a:rPr lang="en-US" altLang="zh-CN" sz="800" dirty="0">
                    <a:solidFill>
                      <a:schemeClr val="bg1"/>
                    </a:solidFill>
                    <a:latin typeface="Century Gothic" panose="020B0502020202020204" pitchFamily="34" charset="0"/>
                    <a:ea typeface="+mj-ea"/>
                  </a:rPr>
                  <a:t>The user can demonstrate on a projector or computer, or print the presentation and make it into a film to be used in a wider field</a:t>
                </a:r>
                <a:r>
                  <a:rPr lang="en-US" altLang="zh-CN" sz="800" dirty="0" smtClean="0">
                    <a:solidFill>
                      <a:schemeClr val="bg1"/>
                    </a:solidFill>
                    <a:latin typeface="Century Gothic" panose="020B0502020202020204" pitchFamily="34" charset="0"/>
                    <a:ea typeface="+mj-ea"/>
                  </a:rPr>
                  <a:t>.</a:t>
                </a:r>
                <a:endPara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endParaRPr>
              </a:p>
            </p:txBody>
          </p:sp>
        </p:grpSp>
        <p:sp>
          <p:nvSpPr>
            <p:cNvPr id="15" name="椭圆 12"/>
            <p:cNvSpPr/>
            <p:nvPr/>
          </p:nvSpPr>
          <p:spPr>
            <a:xfrm>
              <a:off x="3988086" y="4395312"/>
              <a:ext cx="684488" cy="427885"/>
            </a:xfrm>
            <a:custGeom>
              <a:avLst/>
              <a:gdLst>
                <a:gd name="connsiteX0" fmla="*/ 218748 w 607427"/>
                <a:gd name="connsiteY0" fmla="*/ 211767 h 379713"/>
                <a:gd name="connsiteX1" fmla="*/ 303678 w 607427"/>
                <a:gd name="connsiteY1" fmla="*/ 286283 h 379713"/>
                <a:gd name="connsiteX2" fmla="*/ 388608 w 607427"/>
                <a:gd name="connsiteY2" fmla="*/ 211767 h 379713"/>
                <a:gd name="connsiteX3" fmla="*/ 580118 w 607427"/>
                <a:gd name="connsiteY3" fmla="*/ 379713 h 379713"/>
                <a:gd name="connsiteX4" fmla="*/ 27238 w 607427"/>
                <a:gd name="connsiteY4" fmla="*/ 379713 h 379713"/>
                <a:gd name="connsiteX5" fmla="*/ 607427 w 607427"/>
                <a:gd name="connsiteY5" fmla="*/ 19970 h 379713"/>
                <a:gd name="connsiteX6" fmla="*/ 607427 w 607427"/>
                <a:gd name="connsiteY6" fmla="*/ 359531 h 379713"/>
                <a:gd name="connsiteX7" fmla="*/ 413725 w 607427"/>
                <a:gd name="connsiteY7" fmla="*/ 189751 h 379713"/>
                <a:gd name="connsiteX8" fmla="*/ 0 w 607427"/>
                <a:gd name="connsiteY8" fmla="*/ 19970 h 379713"/>
                <a:gd name="connsiteX9" fmla="*/ 193561 w 607427"/>
                <a:gd name="connsiteY9" fmla="*/ 189751 h 379713"/>
                <a:gd name="connsiteX10" fmla="*/ 0 w 607427"/>
                <a:gd name="connsiteY10" fmla="*/ 359531 h 379713"/>
                <a:gd name="connsiteX11" fmla="*/ 27379 w 607427"/>
                <a:gd name="connsiteY11" fmla="*/ 0 h 379713"/>
                <a:gd name="connsiteX12" fmla="*/ 579906 w 607427"/>
                <a:gd name="connsiteY12" fmla="*/ 0 h 379713"/>
                <a:gd name="connsiteX13" fmla="*/ 303694 w 607427"/>
                <a:gd name="connsiteY13" fmla="*/ 242251 h 379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7427" h="379713">
                  <a:moveTo>
                    <a:pt x="218748" y="211767"/>
                  </a:moveTo>
                  <a:lnTo>
                    <a:pt x="303678" y="286283"/>
                  </a:lnTo>
                  <a:lnTo>
                    <a:pt x="388608" y="211767"/>
                  </a:lnTo>
                  <a:lnTo>
                    <a:pt x="580118" y="379713"/>
                  </a:lnTo>
                  <a:lnTo>
                    <a:pt x="27238" y="379713"/>
                  </a:lnTo>
                  <a:close/>
                  <a:moveTo>
                    <a:pt x="607427" y="19970"/>
                  </a:moveTo>
                  <a:lnTo>
                    <a:pt x="607427" y="359531"/>
                  </a:lnTo>
                  <a:lnTo>
                    <a:pt x="413725" y="189751"/>
                  </a:lnTo>
                  <a:close/>
                  <a:moveTo>
                    <a:pt x="0" y="19970"/>
                  </a:moveTo>
                  <a:lnTo>
                    <a:pt x="193561" y="189751"/>
                  </a:lnTo>
                  <a:lnTo>
                    <a:pt x="0" y="359531"/>
                  </a:lnTo>
                  <a:close/>
                  <a:moveTo>
                    <a:pt x="27379" y="0"/>
                  </a:moveTo>
                  <a:lnTo>
                    <a:pt x="579906" y="0"/>
                  </a:lnTo>
                  <a:lnTo>
                    <a:pt x="303694" y="24225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21" name="任意多边形 20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2" name="任意多边形 21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3" name="组合 22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24" name="文本框 23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27" name="文本框 26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28" name="直接连接符 27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文本框 28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0" name="直接连接符 29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30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4" name="直接连接符 33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接连接符 34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80775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1236315" y="1795463"/>
            <a:ext cx="3701476" cy="3360737"/>
            <a:chOff x="1401414" y="1184965"/>
            <a:chExt cx="6114349" cy="5551494"/>
          </a:xfrm>
        </p:grpSpPr>
        <p:sp>
          <p:nvSpPr>
            <p:cNvPr id="11" name="任意多边形 10"/>
            <p:cNvSpPr/>
            <p:nvPr/>
          </p:nvSpPr>
          <p:spPr>
            <a:xfrm>
              <a:off x="2019838" y="1840609"/>
              <a:ext cx="5495925" cy="4895850"/>
            </a:xfrm>
            <a:custGeom>
              <a:avLst/>
              <a:gdLst>
                <a:gd name="connsiteX0" fmla="*/ 5495925 w 5495925"/>
                <a:gd name="connsiteY0" fmla="*/ 2466975 h 4895850"/>
                <a:gd name="connsiteX1" fmla="*/ 5495925 w 5495925"/>
                <a:gd name="connsiteY1" fmla="*/ 2409825 h 4895850"/>
                <a:gd name="connsiteX2" fmla="*/ 1933575 w 5495925"/>
                <a:gd name="connsiteY2" fmla="*/ 4895850 h 4895850"/>
                <a:gd name="connsiteX3" fmla="*/ 0 w 5495925"/>
                <a:gd name="connsiteY3" fmla="*/ 2924175 h 4895850"/>
                <a:gd name="connsiteX4" fmla="*/ 3067050 w 5495925"/>
                <a:gd name="connsiteY4" fmla="*/ 0 h 4895850"/>
                <a:gd name="connsiteX5" fmla="*/ 5495925 w 5495925"/>
                <a:gd name="connsiteY5" fmla="*/ 2466975 h 4895850"/>
                <a:gd name="connsiteX0" fmla="*/ 5495925 w 5495925"/>
                <a:gd name="connsiteY0" fmla="*/ 2466975 h 4895850"/>
                <a:gd name="connsiteX1" fmla="*/ 1933575 w 5495925"/>
                <a:gd name="connsiteY1" fmla="*/ 4895850 h 4895850"/>
                <a:gd name="connsiteX2" fmla="*/ 0 w 5495925"/>
                <a:gd name="connsiteY2" fmla="*/ 2924175 h 4895850"/>
                <a:gd name="connsiteX3" fmla="*/ 3067050 w 5495925"/>
                <a:gd name="connsiteY3" fmla="*/ 0 h 4895850"/>
                <a:gd name="connsiteX4" fmla="*/ 5495925 w 5495925"/>
                <a:gd name="connsiteY4" fmla="*/ 2466975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5925" h="4895850">
                  <a:moveTo>
                    <a:pt x="5495925" y="2466975"/>
                  </a:moveTo>
                  <a:lnTo>
                    <a:pt x="1933575" y="4895850"/>
                  </a:lnTo>
                  <a:lnTo>
                    <a:pt x="0" y="2924175"/>
                  </a:lnTo>
                  <a:lnTo>
                    <a:pt x="3067050" y="0"/>
                  </a:lnTo>
                  <a:lnTo>
                    <a:pt x="5495925" y="24669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lumMod val="75000"/>
                    <a:lumOff val="25000"/>
                    <a:alpha val="57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 rot="2609495" flipH="1">
              <a:off x="1401414" y="1184965"/>
              <a:ext cx="4294628" cy="4225938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 l="-24208" r="-239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8366986" y="1795463"/>
            <a:ext cx="3701476" cy="3360737"/>
            <a:chOff x="1401414" y="1184965"/>
            <a:chExt cx="6114349" cy="5551494"/>
          </a:xfrm>
        </p:grpSpPr>
        <p:sp>
          <p:nvSpPr>
            <p:cNvPr id="15" name="任意多边形 14"/>
            <p:cNvSpPr/>
            <p:nvPr/>
          </p:nvSpPr>
          <p:spPr>
            <a:xfrm>
              <a:off x="2019838" y="1840609"/>
              <a:ext cx="5495925" cy="4895850"/>
            </a:xfrm>
            <a:custGeom>
              <a:avLst/>
              <a:gdLst>
                <a:gd name="connsiteX0" fmla="*/ 5495925 w 5495925"/>
                <a:gd name="connsiteY0" fmla="*/ 2466975 h 4895850"/>
                <a:gd name="connsiteX1" fmla="*/ 5495925 w 5495925"/>
                <a:gd name="connsiteY1" fmla="*/ 2409825 h 4895850"/>
                <a:gd name="connsiteX2" fmla="*/ 1933575 w 5495925"/>
                <a:gd name="connsiteY2" fmla="*/ 4895850 h 4895850"/>
                <a:gd name="connsiteX3" fmla="*/ 0 w 5495925"/>
                <a:gd name="connsiteY3" fmla="*/ 2924175 h 4895850"/>
                <a:gd name="connsiteX4" fmla="*/ 3067050 w 5495925"/>
                <a:gd name="connsiteY4" fmla="*/ 0 h 4895850"/>
                <a:gd name="connsiteX5" fmla="*/ 5495925 w 5495925"/>
                <a:gd name="connsiteY5" fmla="*/ 2466975 h 4895850"/>
                <a:gd name="connsiteX0" fmla="*/ 5495925 w 5495925"/>
                <a:gd name="connsiteY0" fmla="*/ 2466975 h 4895850"/>
                <a:gd name="connsiteX1" fmla="*/ 1933575 w 5495925"/>
                <a:gd name="connsiteY1" fmla="*/ 4895850 h 4895850"/>
                <a:gd name="connsiteX2" fmla="*/ 0 w 5495925"/>
                <a:gd name="connsiteY2" fmla="*/ 2924175 h 4895850"/>
                <a:gd name="connsiteX3" fmla="*/ 3067050 w 5495925"/>
                <a:gd name="connsiteY3" fmla="*/ 0 h 4895850"/>
                <a:gd name="connsiteX4" fmla="*/ 5495925 w 5495925"/>
                <a:gd name="connsiteY4" fmla="*/ 2466975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5925" h="4895850">
                  <a:moveTo>
                    <a:pt x="5495925" y="2466975"/>
                  </a:moveTo>
                  <a:lnTo>
                    <a:pt x="1933575" y="4895850"/>
                  </a:lnTo>
                  <a:lnTo>
                    <a:pt x="0" y="2924175"/>
                  </a:lnTo>
                  <a:lnTo>
                    <a:pt x="3067050" y="0"/>
                  </a:lnTo>
                  <a:lnTo>
                    <a:pt x="5495925" y="24669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lumMod val="75000"/>
                    <a:lumOff val="25000"/>
                    <a:alpha val="57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 rot="2609495" flipH="1">
              <a:off x="1401414" y="1184965"/>
              <a:ext cx="4294628" cy="4225938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 dpi="0" rotWithShape="0">
              <a:blip r:embed="rId4"/>
              <a:srcRect/>
              <a:stretch>
                <a:fillRect l="-24208" r="-239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4801651" y="1795463"/>
            <a:ext cx="3701476" cy="3360737"/>
            <a:chOff x="1401414" y="1184965"/>
            <a:chExt cx="6114349" cy="5551494"/>
          </a:xfrm>
        </p:grpSpPr>
        <p:sp>
          <p:nvSpPr>
            <p:cNvPr id="18" name="任意多边形 17"/>
            <p:cNvSpPr/>
            <p:nvPr/>
          </p:nvSpPr>
          <p:spPr>
            <a:xfrm>
              <a:off x="2019838" y="1840609"/>
              <a:ext cx="5495925" cy="4895850"/>
            </a:xfrm>
            <a:custGeom>
              <a:avLst/>
              <a:gdLst>
                <a:gd name="connsiteX0" fmla="*/ 5495925 w 5495925"/>
                <a:gd name="connsiteY0" fmla="*/ 2466975 h 4895850"/>
                <a:gd name="connsiteX1" fmla="*/ 5495925 w 5495925"/>
                <a:gd name="connsiteY1" fmla="*/ 2409825 h 4895850"/>
                <a:gd name="connsiteX2" fmla="*/ 1933575 w 5495925"/>
                <a:gd name="connsiteY2" fmla="*/ 4895850 h 4895850"/>
                <a:gd name="connsiteX3" fmla="*/ 0 w 5495925"/>
                <a:gd name="connsiteY3" fmla="*/ 2924175 h 4895850"/>
                <a:gd name="connsiteX4" fmla="*/ 3067050 w 5495925"/>
                <a:gd name="connsiteY4" fmla="*/ 0 h 4895850"/>
                <a:gd name="connsiteX5" fmla="*/ 5495925 w 5495925"/>
                <a:gd name="connsiteY5" fmla="*/ 2466975 h 4895850"/>
                <a:gd name="connsiteX0" fmla="*/ 5495925 w 5495925"/>
                <a:gd name="connsiteY0" fmla="*/ 2466975 h 4895850"/>
                <a:gd name="connsiteX1" fmla="*/ 1933575 w 5495925"/>
                <a:gd name="connsiteY1" fmla="*/ 4895850 h 4895850"/>
                <a:gd name="connsiteX2" fmla="*/ 0 w 5495925"/>
                <a:gd name="connsiteY2" fmla="*/ 2924175 h 4895850"/>
                <a:gd name="connsiteX3" fmla="*/ 3067050 w 5495925"/>
                <a:gd name="connsiteY3" fmla="*/ 0 h 4895850"/>
                <a:gd name="connsiteX4" fmla="*/ 5495925 w 5495925"/>
                <a:gd name="connsiteY4" fmla="*/ 2466975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5925" h="4895850">
                  <a:moveTo>
                    <a:pt x="5495925" y="2466975"/>
                  </a:moveTo>
                  <a:lnTo>
                    <a:pt x="1933575" y="4895850"/>
                  </a:lnTo>
                  <a:lnTo>
                    <a:pt x="0" y="2924175"/>
                  </a:lnTo>
                  <a:lnTo>
                    <a:pt x="3067050" y="0"/>
                  </a:lnTo>
                  <a:lnTo>
                    <a:pt x="5495925" y="24669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lumMod val="75000"/>
                    <a:lumOff val="25000"/>
                    <a:alpha val="57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9" name="任意多边形 18"/>
            <p:cNvSpPr/>
            <p:nvPr/>
          </p:nvSpPr>
          <p:spPr>
            <a:xfrm rot="2609495" flipH="1">
              <a:off x="1401414" y="1184965"/>
              <a:ext cx="4294628" cy="4225938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 dpi="0" rotWithShape="0">
              <a:blip r:embed="rId5"/>
              <a:srcRect/>
              <a:stretch>
                <a:fillRect l="-24208" r="-2397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324873" y="4846461"/>
            <a:ext cx="2422746" cy="823200"/>
            <a:chOff x="7523108" y="3331677"/>
            <a:chExt cx="2422746" cy="823200"/>
          </a:xfrm>
        </p:grpSpPr>
        <p:sp>
          <p:nvSpPr>
            <p:cNvPr id="21" name="矩形 20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4890209" y="4846461"/>
            <a:ext cx="2422746" cy="823200"/>
            <a:chOff x="7523108" y="3331677"/>
            <a:chExt cx="2422746" cy="823200"/>
          </a:xfrm>
        </p:grpSpPr>
        <p:sp>
          <p:nvSpPr>
            <p:cNvPr id="24" name="矩形 23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8455544" y="4846461"/>
            <a:ext cx="2422746" cy="823200"/>
            <a:chOff x="7523108" y="3331677"/>
            <a:chExt cx="2422746" cy="823200"/>
          </a:xfrm>
        </p:grpSpPr>
        <p:sp>
          <p:nvSpPr>
            <p:cNvPr id="27" name="矩形 26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5" name="任意多边形 34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6" name="任意多边形 35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38" name="文本框 37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41" name="文本框 40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文本框 42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44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6" name="直接连接符 45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文本框 46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8" name="直接连接符 47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直接连接符 48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20642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3821" y="1928826"/>
            <a:ext cx="7047587" cy="4669941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4253821" y="1947182"/>
            <a:ext cx="3684360" cy="3684362"/>
            <a:chOff x="4733926" y="2379663"/>
            <a:chExt cx="2724149" cy="2724151"/>
          </a:xfrm>
        </p:grpSpPr>
        <p:sp>
          <p:nvSpPr>
            <p:cNvPr id="3" name="MH_Other_1"/>
            <p:cNvSpPr>
              <a:spLocks noChangeAspect="1"/>
            </p:cNvSpPr>
            <p:nvPr>
              <p:custDataLst>
                <p:tags r:id="rId2"/>
              </p:custDataLst>
            </p:nvPr>
          </p:nvSpPr>
          <p:spPr bwMode="auto">
            <a:xfrm>
              <a:off x="6118225" y="2379663"/>
              <a:ext cx="1339850" cy="1543050"/>
            </a:xfrm>
            <a:custGeom>
              <a:avLst/>
              <a:gdLst>
                <a:gd name="T0" fmla="*/ 35 w 1260"/>
                <a:gd name="T1" fmla="*/ 1 h 1451"/>
                <a:gd name="T2" fmla="*/ 100 w 1260"/>
                <a:gd name="T3" fmla="*/ 6 h 1451"/>
                <a:gd name="T4" fmla="*/ 162 w 1260"/>
                <a:gd name="T5" fmla="*/ 13 h 1451"/>
                <a:gd name="T6" fmla="*/ 225 w 1260"/>
                <a:gd name="T7" fmla="*/ 23 h 1451"/>
                <a:gd name="T8" fmla="*/ 285 w 1260"/>
                <a:gd name="T9" fmla="*/ 37 h 1451"/>
                <a:gd name="T10" fmla="*/ 345 w 1260"/>
                <a:gd name="T11" fmla="*/ 53 h 1451"/>
                <a:gd name="T12" fmla="*/ 404 w 1260"/>
                <a:gd name="T13" fmla="*/ 72 h 1451"/>
                <a:gd name="T14" fmla="*/ 461 w 1260"/>
                <a:gd name="T15" fmla="*/ 94 h 1451"/>
                <a:gd name="T16" fmla="*/ 517 w 1260"/>
                <a:gd name="T17" fmla="*/ 119 h 1451"/>
                <a:gd name="T18" fmla="*/ 572 w 1260"/>
                <a:gd name="T19" fmla="*/ 145 h 1451"/>
                <a:gd name="T20" fmla="*/ 625 w 1260"/>
                <a:gd name="T21" fmla="*/ 175 h 1451"/>
                <a:gd name="T22" fmla="*/ 676 w 1260"/>
                <a:gd name="T23" fmla="*/ 206 h 1451"/>
                <a:gd name="T24" fmla="*/ 726 w 1260"/>
                <a:gd name="T25" fmla="*/ 240 h 1451"/>
                <a:gd name="T26" fmla="*/ 774 w 1260"/>
                <a:gd name="T27" fmla="*/ 277 h 1451"/>
                <a:gd name="T28" fmla="*/ 820 w 1260"/>
                <a:gd name="T29" fmla="*/ 316 h 1451"/>
                <a:gd name="T30" fmla="*/ 866 w 1260"/>
                <a:gd name="T31" fmla="*/ 356 h 1451"/>
                <a:gd name="T32" fmla="*/ 908 w 1260"/>
                <a:gd name="T33" fmla="*/ 398 h 1451"/>
                <a:gd name="T34" fmla="*/ 948 w 1260"/>
                <a:gd name="T35" fmla="*/ 444 h 1451"/>
                <a:gd name="T36" fmla="*/ 986 w 1260"/>
                <a:gd name="T37" fmla="*/ 490 h 1451"/>
                <a:gd name="T38" fmla="*/ 1023 w 1260"/>
                <a:gd name="T39" fmla="*/ 538 h 1451"/>
                <a:gd name="T40" fmla="*/ 1057 w 1260"/>
                <a:gd name="T41" fmla="*/ 589 h 1451"/>
                <a:gd name="T42" fmla="*/ 1088 w 1260"/>
                <a:gd name="T43" fmla="*/ 640 h 1451"/>
                <a:gd name="T44" fmla="*/ 1117 w 1260"/>
                <a:gd name="T45" fmla="*/ 693 h 1451"/>
                <a:gd name="T46" fmla="*/ 1144 w 1260"/>
                <a:gd name="T47" fmla="*/ 748 h 1451"/>
                <a:gd name="T48" fmla="*/ 1168 w 1260"/>
                <a:gd name="T49" fmla="*/ 804 h 1451"/>
                <a:gd name="T50" fmla="*/ 1190 w 1260"/>
                <a:gd name="T51" fmla="*/ 861 h 1451"/>
                <a:gd name="T52" fmla="*/ 1209 w 1260"/>
                <a:gd name="T53" fmla="*/ 921 h 1451"/>
                <a:gd name="T54" fmla="*/ 1224 w 1260"/>
                <a:gd name="T55" fmla="*/ 980 h 1451"/>
                <a:gd name="T56" fmla="*/ 1237 w 1260"/>
                <a:gd name="T57" fmla="*/ 1042 h 1451"/>
                <a:gd name="T58" fmla="*/ 1248 w 1260"/>
                <a:gd name="T59" fmla="*/ 1104 h 1451"/>
                <a:gd name="T60" fmla="*/ 1255 w 1260"/>
                <a:gd name="T61" fmla="*/ 1166 h 1451"/>
                <a:gd name="T62" fmla="*/ 1259 w 1260"/>
                <a:gd name="T63" fmla="*/ 1231 h 1451"/>
                <a:gd name="T64" fmla="*/ 921 w 1260"/>
                <a:gd name="T65" fmla="*/ 1451 h 1451"/>
                <a:gd name="T66" fmla="*/ 622 w 1260"/>
                <a:gd name="T67" fmla="*/ 1231 h 1451"/>
                <a:gd name="T68" fmla="*/ 616 w 1260"/>
                <a:gd name="T69" fmla="*/ 1184 h 1451"/>
                <a:gd name="T70" fmla="*/ 608 w 1260"/>
                <a:gd name="T71" fmla="*/ 1139 h 1451"/>
                <a:gd name="T72" fmla="*/ 597 w 1260"/>
                <a:gd name="T73" fmla="*/ 1096 h 1451"/>
                <a:gd name="T74" fmla="*/ 588 w 1260"/>
                <a:gd name="T75" fmla="*/ 1067 h 1451"/>
                <a:gd name="T76" fmla="*/ 572 w 1260"/>
                <a:gd name="T77" fmla="*/ 1025 h 1451"/>
                <a:gd name="T78" fmla="*/ 559 w 1260"/>
                <a:gd name="T79" fmla="*/ 998 h 1451"/>
                <a:gd name="T80" fmla="*/ 539 w 1260"/>
                <a:gd name="T81" fmla="*/ 959 h 1451"/>
                <a:gd name="T82" fmla="*/ 523 w 1260"/>
                <a:gd name="T83" fmla="*/ 934 h 1451"/>
                <a:gd name="T84" fmla="*/ 498 w 1260"/>
                <a:gd name="T85" fmla="*/ 898 h 1451"/>
                <a:gd name="T86" fmla="*/ 480 w 1260"/>
                <a:gd name="T87" fmla="*/ 874 h 1451"/>
                <a:gd name="T88" fmla="*/ 461 w 1260"/>
                <a:gd name="T89" fmla="*/ 852 h 1451"/>
                <a:gd name="T90" fmla="*/ 431 w 1260"/>
                <a:gd name="T91" fmla="*/ 821 h 1451"/>
                <a:gd name="T92" fmla="*/ 399 w 1260"/>
                <a:gd name="T93" fmla="*/ 791 h 1451"/>
                <a:gd name="T94" fmla="*/ 375 w 1260"/>
                <a:gd name="T95" fmla="*/ 773 h 1451"/>
                <a:gd name="T96" fmla="*/ 352 w 1260"/>
                <a:gd name="T97" fmla="*/ 755 h 1451"/>
                <a:gd name="T98" fmla="*/ 328 w 1260"/>
                <a:gd name="T99" fmla="*/ 739 h 1451"/>
                <a:gd name="T100" fmla="*/ 290 w 1260"/>
                <a:gd name="T101" fmla="*/ 716 h 1451"/>
                <a:gd name="T102" fmla="*/ 264 w 1260"/>
                <a:gd name="T103" fmla="*/ 702 h 1451"/>
                <a:gd name="T104" fmla="*/ 223 w 1260"/>
                <a:gd name="T105" fmla="*/ 684 h 1451"/>
                <a:gd name="T106" fmla="*/ 181 w 1260"/>
                <a:gd name="T107" fmla="*/ 669 h 1451"/>
                <a:gd name="T108" fmla="*/ 137 w 1260"/>
                <a:gd name="T109" fmla="*/ 656 h 1451"/>
                <a:gd name="T110" fmla="*/ 108 w 1260"/>
                <a:gd name="T111" fmla="*/ 649 h 1451"/>
                <a:gd name="T112" fmla="*/ 63 w 1260"/>
                <a:gd name="T113" fmla="*/ 642 h 1451"/>
                <a:gd name="T114" fmla="*/ 31 w 1260"/>
                <a:gd name="T115" fmla="*/ 639 h 1451"/>
                <a:gd name="T116" fmla="*/ 0 w 1260"/>
                <a:gd name="T117" fmla="*/ 637 h 1451"/>
                <a:gd name="T118" fmla="*/ 3 w 1260"/>
                <a:gd name="T119" fmla="*/ 0 h 1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260" h="1451">
                  <a:moveTo>
                    <a:pt x="3" y="0"/>
                  </a:moveTo>
                  <a:lnTo>
                    <a:pt x="35" y="1"/>
                  </a:lnTo>
                  <a:lnTo>
                    <a:pt x="68" y="3"/>
                  </a:lnTo>
                  <a:lnTo>
                    <a:pt x="100" y="6"/>
                  </a:lnTo>
                  <a:lnTo>
                    <a:pt x="131" y="9"/>
                  </a:lnTo>
                  <a:lnTo>
                    <a:pt x="162" y="13"/>
                  </a:lnTo>
                  <a:lnTo>
                    <a:pt x="193" y="18"/>
                  </a:lnTo>
                  <a:lnTo>
                    <a:pt x="225" y="23"/>
                  </a:lnTo>
                  <a:lnTo>
                    <a:pt x="255" y="30"/>
                  </a:lnTo>
                  <a:lnTo>
                    <a:pt x="285" y="37"/>
                  </a:lnTo>
                  <a:lnTo>
                    <a:pt x="315" y="44"/>
                  </a:lnTo>
                  <a:lnTo>
                    <a:pt x="345" y="53"/>
                  </a:lnTo>
                  <a:lnTo>
                    <a:pt x="374" y="62"/>
                  </a:lnTo>
                  <a:lnTo>
                    <a:pt x="404" y="72"/>
                  </a:lnTo>
                  <a:lnTo>
                    <a:pt x="433" y="83"/>
                  </a:lnTo>
                  <a:lnTo>
                    <a:pt x="461" y="94"/>
                  </a:lnTo>
                  <a:lnTo>
                    <a:pt x="489" y="106"/>
                  </a:lnTo>
                  <a:lnTo>
                    <a:pt x="517" y="119"/>
                  </a:lnTo>
                  <a:lnTo>
                    <a:pt x="545" y="132"/>
                  </a:lnTo>
                  <a:lnTo>
                    <a:pt x="572" y="145"/>
                  </a:lnTo>
                  <a:lnTo>
                    <a:pt x="599" y="160"/>
                  </a:lnTo>
                  <a:lnTo>
                    <a:pt x="625" y="175"/>
                  </a:lnTo>
                  <a:lnTo>
                    <a:pt x="651" y="190"/>
                  </a:lnTo>
                  <a:lnTo>
                    <a:pt x="676" y="206"/>
                  </a:lnTo>
                  <a:lnTo>
                    <a:pt x="702" y="223"/>
                  </a:lnTo>
                  <a:lnTo>
                    <a:pt x="726" y="240"/>
                  </a:lnTo>
                  <a:lnTo>
                    <a:pt x="751" y="259"/>
                  </a:lnTo>
                  <a:lnTo>
                    <a:pt x="774" y="277"/>
                  </a:lnTo>
                  <a:lnTo>
                    <a:pt x="798" y="296"/>
                  </a:lnTo>
                  <a:lnTo>
                    <a:pt x="820" y="316"/>
                  </a:lnTo>
                  <a:lnTo>
                    <a:pt x="843" y="336"/>
                  </a:lnTo>
                  <a:lnTo>
                    <a:pt x="866" y="356"/>
                  </a:lnTo>
                  <a:lnTo>
                    <a:pt x="887" y="377"/>
                  </a:lnTo>
                  <a:lnTo>
                    <a:pt x="908" y="398"/>
                  </a:lnTo>
                  <a:lnTo>
                    <a:pt x="928" y="421"/>
                  </a:lnTo>
                  <a:lnTo>
                    <a:pt x="948" y="444"/>
                  </a:lnTo>
                  <a:lnTo>
                    <a:pt x="967" y="467"/>
                  </a:lnTo>
                  <a:lnTo>
                    <a:pt x="986" y="490"/>
                  </a:lnTo>
                  <a:lnTo>
                    <a:pt x="1004" y="514"/>
                  </a:lnTo>
                  <a:lnTo>
                    <a:pt x="1023" y="538"/>
                  </a:lnTo>
                  <a:lnTo>
                    <a:pt x="1040" y="564"/>
                  </a:lnTo>
                  <a:lnTo>
                    <a:pt x="1057" y="589"/>
                  </a:lnTo>
                  <a:lnTo>
                    <a:pt x="1073" y="614"/>
                  </a:lnTo>
                  <a:lnTo>
                    <a:pt x="1088" y="640"/>
                  </a:lnTo>
                  <a:lnTo>
                    <a:pt x="1103" y="666"/>
                  </a:lnTo>
                  <a:lnTo>
                    <a:pt x="1117" y="693"/>
                  </a:lnTo>
                  <a:lnTo>
                    <a:pt x="1131" y="720"/>
                  </a:lnTo>
                  <a:lnTo>
                    <a:pt x="1144" y="748"/>
                  </a:lnTo>
                  <a:lnTo>
                    <a:pt x="1156" y="776"/>
                  </a:lnTo>
                  <a:lnTo>
                    <a:pt x="1168" y="804"/>
                  </a:lnTo>
                  <a:lnTo>
                    <a:pt x="1180" y="833"/>
                  </a:lnTo>
                  <a:lnTo>
                    <a:pt x="1190" y="861"/>
                  </a:lnTo>
                  <a:lnTo>
                    <a:pt x="1200" y="891"/>
                  </a:lnTo>
                  <a:lnTo>
                    <a:pt x="1209" y="921"/>
                  </a:lnTo>
                  <a:lnTo>
                    <a:pt x="1217" y="950"/>
                  </a:lnTo>
                  <a:lnTo>
                    <a:pt x="1224" y="980"/>
                  </a:lnTo>
                  <a:lnTo>
                    <a:pt x="1231" y="1010"/>
                  </a:lnTo>
                  <a:lnTo>
                    <a:pt x="1237" y="1042"/>
                  </a:lnTo>
                  <a:lnTo>
                    <a:pt x="1243" y="1073"/>
                  </a:lnTo>
                  <a:lnTo>
                    <a:pt x="1248" y="1104"/>
                  </a:lnTo>
                  <a:lnTo>
                    <a:pt x="1252" y="1135"/>
                  </a:lnTo>
                  <a:lnTo>
                    <a:pt x="1255" y="1166"/>
                  </a:lnTo>
                  <a:lnTo>
                    <a:pt x="1257" y="1198"/>
                  </a:lnTo>
                  <a:lnTo>
                    <a:pt x="1259" y="1231"/>
                  </a:lnTo>
                  <a:lnTo>
                    <a:pt x="1260" y="1263"/>
                  </a:lnTo>
                  <a:lnTo>
                    <a:pt x="921" y="1451"/>
                  </a:lnTo>
                  <a:lnTo>
                    <a:pt x="622" y="1246"/>
                  </a:lnTo>
                  <a:lnTo>
                    <a:pt x="622" y="1231"/>
                  </a:lnTo>
                  <a:lnTo>
                    <a:pt x="620" y="1215"/>
                  </a:lnTo>
                  <a:lnTo>
                    <a:pt x="616" y="1184"/>
                  </a:lnTo>
                  <a:lnTo>
                    <a:pt x="611" y="1154"/>
                  </a:lnTo>
                  <a:lnTo>
                    <a:pt x="608" y="1139"/>
                  </a:lnTo>
                  <a:lnTo>
                    <a:pt x="605" y="1125"/>
                  </a:lnTo>
                  <a:lnTo>
                    <a:pt x="597" y="1096"/>
                  </a:lnTo>
                  <a:lnTo>
                    <a:pt x="593" y="1082"/>
                  </a:lnTo>
                  <a:lnTo>
                    <a:pt x="588" y="1067"/>
                  </a:lnTo>
                  <a:lnTo>
                    <a:pt x="577" y="1039"/>
                  </a:lnTo>
                  <a:lnTo>
                    <a:pt x="572" y="1025"/>
                  </a:lnTo>
                  <a:lnTo>
                    <a:pt x="566" y="1012"/>
                  </a:lnTo>
                  <a:lnTo>
                    <a:pt x="559" y="998"/>
                  </a:lnTo>
                  <a:lnTo>
                    <a:pt x="553" y="985"/>
                  </a:lnTo>
                  <a:lnTo>
                    <a:pt x="539" y="959"/>
                  </a:lnTo>
                  <a:lnTo>
                    <a:pt x="530" y="947"/>
                  </a:lnTo>
                  <a:lnTo>
                    <a:pt x="523" y="934"/>
                  </a:lnTo>
                  <a:lnTo>
                    <a:pt x="506" y="910"/>
                  </a:lnTo>
                  <a:lnTo>
                    <a:pt x="498" y="898"/>
                  </a:lnTo>
                  <a:lnTo>
                    <a:pt x="489" y="887"/>
                  </a:lnTo>
                  <a:lnTo>
                    <a:pt x="480" y="874"/>
                  </a:lnTo>
                  <a:lnTo>
                    <a:pt x="471" y="863"/>
                  </a:lnTo>
                  <a:lnTo>
                    <a:pt x="461" y="852"/>
                  </a:lnTo>
                  <a:lnTo>
                    <a:pt x="451" y="841"/>
                  </a:lnTo>
                  <a:lnTo>
                    <a:pt x="431" y="821"/>
                  </a:lnTo>
                  <a:lnTo>
                    <a:pt x="410" y="801"/>
                  </a:lnTo>
                  <a:lnTo>
                    <a:pt x="399" y="791"/>
                  </a:lnTo>
                  <a:lnTo>
                    <a:pt x="388" y="782"/>
                  </a:lnTo>
                  <a:lnTo>
                    <a:pt x="375" y="773"/>
                  </a:lnTo>
                  <a:lnTo>
                    <a:pt x="364" y="764"/>
                  </a:lnTo>
                  <a:lnTo>
                    <a:pt x="352" y="755"/>
                  </a:lnTo>
                  <a:lnTo>
                    <a:pt x="340" y="747"/>
                  </a:lnTo>
                  <a:lnTo>
                    <a:pt x="328" y="739"/>
                  </a:lnTo>
                  <a:lnTo>
                    <a:pt x="315" y="731"/>
                  </a:lnTo>
                  <a:lnTo>
                    <a:pt x="290" y="716"/>
                  </a:lnTo>
                  <a:lnTo>
                    <a:pt x="277" y="709"/>
                  </a:lnTo>
                  <a:lnTo>
                    <a:pt x="264" y="702"/>
                  </a:lnTo>
                  <a:lnTo>
                    <a:pt x="237" y="690"/>
                  </a:lnTo>
                  <a:lnTo>
                    <a:pt x="223" y="684"/>
                  </a:lnTo>
                  <a:lnTo>
                    <a:pt x="209" y="678"/>
                  </a:lnTo>
                  <a:lnTo>
                    <a:pt x="181" y="669"/>
                  </a:lnTo>
                  <a:lnTo>
                    <a:pt x="152" y="660"/>
                  </a:lnTo>
                  <a:lnTo>
                    <a:pt x="137" y="656"/>
                  </a:lnTo>
                  <a:lnTo>
                    <a:pt x="123" y="653"/>
                  </a:lnTo>
                  <a:lnTo>
                    <a:pt x="108" y="649"/>
                  </a:lnTo>
                  <a:lnTo>
                    <a:pt x="93" y="647"/>
                  </a:lnTo>
                  <a:lnTo>
                    <a:pt x="63" y="642"/>
                  </a:lnTo>
                  <a:lnTo>
                    <a:pt x="47" y="640"/>
                  </a:lnTo>
                  <a:lnTo>
                    <a:pt x="31" y="639"/>
                  </a:lnTo>
                  <a:lnTo>
                    <a:pt x="16" y="638"/>
                  </a:lnTo>
                  <a:lnTo>
                    <a:pt x="0" y="637"/>
                  </a:lnTo>
                  <a:lnTo>
                    <a:pt x="197" y="34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anchor="ctr"/>
            <a:lstStyle/>
            <a:p>
              <a:pPr algn="ctr">
                <a:lnSpc>
                  <a:spcPct val="120000"/>
                </a:lnSpc>
                <a:spcBef>
                  <a:spcPts val="450"/>
                </a:spcBef>
                <a:spcAft>
                  <a:spcPts val="450"/>
                </a:spcAft>
                <a:defRPr/>
              </a:pPr>
              <a:endParaRPr lang="en-US" sz="2100">
                <a:solidFill>
                  <a:schemeClr val="bg1"/>
                </a:solidFill>
              </a:endParaRPr>
            </a:p>
          </p:txBody>
        </p:sp>
        <p:sp>
          <p:nvSpPr>
            <p:cNvPr id="4" name="MH_Other_2"/>
            <p:cNvSpPr>
              <a:spLocks noChangeAspect="1"/>
            </p:cNvSpPr>
            <p:nvPr>
              <p:custDataLst>
                <p:tags r:id="rId3"/>
              </p:custDataLst>
            </p:nvPr>
          </p:nvSpPr>
          <p:spPr bwMode="auto">
            <a:xfrm>
              <a:off x="4733926" y="2381251"/>
              <a:ext cx="1520825" cy="1408113"/>
            </a:xfrm>
            <a:custGeom>
              <a:avLst/>
              <a:gdLst>
                <a:gd name="T0" fmla="*/ 637 w 1431"/>
                <a:gd name="T1" fmla="*/ 1302 h 1325"/>
                <a:gd name="T2" fmla="*/ 637 w 1431"/>
                <a:gd name="T3" fmla="*/ 1248 h 1325"/>
                <a:gd name="T4" fmla="*/ 640 w 1431"/>
                <a:gd name="T5" fmla="*/ 1217 h 1325"/>
                <a:gd name="T6" fmla="*/ 646 w 1431"/>
                <a:gd name="T7" fmla="*/ 1170 h 1325"/>
                <a:gd name="T8" fmla="*/ 655 w 1431"/>
                <a:gd name="T9" fmla="*/ 1125 h 1325"/>
                <a:gd name="T10" fmla="*/ 663 w 1431"/>
                <a:gd name="T11" fmla="*/ 1095 h 1325"/>
                <a:gd name="T12" fmla="*/ 678 w 1431"/>
                <a:gd name="T13" fmla="*/ 1052 h 1325"/>
                <a:gd name="T14" fmla="*/ 689 w 1431"/>
                <a:gd name="T15" fmla="*/ 1024 h 1325"/>
                <a:gd name="T16" fmla="*/ 708 w 1431"/>
                <a:gd name="T17" fmla="*/ 983 h 1325"/>
                <a:gd name="T18" fmla="*/ 724 w 1431"/>
                <a:gd name="T19" fmla="*/ 957 h 1325"/>
                <a:gd name="T20" fmla="*/ 739 w 1431"/>
                <a:gd name="T21" fmla="*/ 932 h 1325"/>
                <a:gd name="T22" fmla="*/ 756 w 1431"/>
                <a:gd name="T23" fmla="*/ 907 h 1325"/>
                <a:gd name="T24" fmla="*/ 773 w 1431"/>
                <a:gd name="T25" fmla="*/ 884 h 1325"/>
                <a:gd name="T26" fmla="*/ 792 w 1431"/>
                <a:gd name="T27" fmla="*/ 860 h 1325"/>
                <a:gd name="T28" fmla="*/ 822 w 1431"/>
                <a:gd name="T29" fmla="*/ 827 h 1325"/>
                <a:gd name="T30" fmla="*/ 843 w 1431"/>
                <a:gd name="T31" fmla="*/ 807 h 1325"/>
                <a:gd name="T32" fmla="*/ 877 w 1431"/>
                <a:gd name="T33" fmla="*/ 778 h 1325"/>
                <a:gd name="T34" fmla="*/ 901 w 1431"/>
                <a:gd name="T35" fmla="*/ 760 h 1325"/>
                <a:gd name="T36" fmla="*/ 938 w 1431"/>
                <a:gd name="T37" fmla="*/ 735 h 1325"/>
                <a:gd name="T38" fmla="*/ 976 w 1431"/>
                <a:gd name="T39" fmla="*/ 711 h 1325"/>
                <a:gd name="T40" fmla="*/ 1003 w 1431"/>
                <a:gd name="T41" fmla="*/ 698 h 1325"/>
                <a:gd name="T42" fmla="*/ 1030 w 1431"/>
                <a:gd name="T43" fmla="*/ 686 h 1325"/>
                <a:gd name="T44" fmla="*/ 1059 w 1431"/>
                <a:gd name="T45" fmla="*/ 675 h 1325"/>
                <a:gd name="T46" fmla="*/ 1117 w 1431"/>
                <a:gd name="T47" fmla="*/ 657 h 1325"/>
                <a:gd name="T48" fmla="*/ 1147 w 1431"/>
                <a:gd name="T49" fmla="*/ 649 h 1325"/>
                <a:gd name="T50" fmla="*/ 1192 w 1431"/>
                <a:gd name="T51" fmla="*/ 642 h 1325"/>
                <a:gd name="T52" fmla="*/ 1224 w 1431"/>
                <a:gd name="T53" fmla="*/ 638 h 1325"/>
                <a:gd name="T54" fmla="*/ 1431 w 1431"/>
                <a:gd name="T55" fmla="*/ 334 h 1325"/>
                <a:gd name="T56" fmla="*/ 1207 w 1431"/>
                <a:gd name="T57" fmla="*/ 1 h 1325"/>
                <a:gd name="T58" fmla="*/ 1142 w 1431"/>
                <a:gd name="T59" fmla="*/ 6 h 1325"/>
                <a:gd name="T60" fmla="*/ 1080 w 1431"/>
                <a:gd name="T61" fmla="*/ 15 h 1325"/>
                <a:gd name="T62" fmla="*/ 1018 w 1431"/>
                <a:gd name="T63" fmla="*/ 26 h 1325"/>
                <a:gd name="T64" fmla="*/ 957 w 1431"/>
                <a:gd name="T65" fmla="*/ 40 h 1325"/>
                <a:gd name="T66" fmla="*/ 898 w 1431"/>
                <a:gd name="T67" fmla="*/ 57 h 1325"/>
                <a:gd name="T68" fmla="*/ 839 w 1431"/>
                <a:gd name="T69" fmla="*/ 76 h 1325"/>
                <a:gd name="T70" fmla="*/ 783 w 1431"/>
                <a:gd name="T71" fmla="*/ 100 h 1325"/>
                <a:gd name="T72" fmla="*/ 728 w 1431"/>
                <a:gd name="T73" fmla="*/ 125 h 1325"/>
                <a:gd name="T74" fmla="*/ 673 w 1431"/>
                <a:gd name="T75" fmla="*/ 152 h 1325"/>
                <a:gd name="T76" fmla="*/ 620 w 1431"/>
                <a:gd name="T77" fmla="*/ 182 h 1325"/>
                <a:gd name="T78" fmla="*/ 570 w 1431"/>
                <a:gd name="T79" fmla="*/ 214 h 1325"/>
                <a:gd name="T80" fmla="*/ 520 w 1431"/>
                <a:gd name="T81" fmla="*/ 250 h 1325"/>
                <a:gd name="T82" fmla="*/ 472 w 1431"/>
                <a:gd name="T83" fmla="*/ 287 h 1325"/>
                <a:gd name="T84" fmla="*/ 427 w 1431"/>
                <a:gd name="T85" fmla="*/ 325 h 1325"/>
                <a:gd name="T86" fmla="*/ 382 w 1431"/>
                <a:gd name="T87" fmla="*/ 366 h 1325"/>
                <a:gd name="T88" fmla="*/ 341 w 1431"/>
                <a:gd name="T89" fmla="*/ 410 h 1325"/>
                <a:gd name="T90" fmla="*/ 301 w 1431"/>
                <a:gd name="T91" fmla="*/ 455 h 1325"/>
                <a:gd name="T92" fmla="*/ 263 w 1431"/>
                <a:gd name="T93" fmla="*/ 502 h 1325"/>
                <a:gd name="T94" fmla="*/ 227 w 1431"/>
                <a:gd name="T95" fmla="*/ 550 h 1325"/>
                <a:gd name="T96" fmla="*/ 194 w 1431"/>
                <a:gd name="T97" fmla="*/ 602 h 1325"/>
                <a:gd name="T98" fmla="*/ 163 w 1431"/>
                <a:gd name="T99" fmla="*/ 653 h 1325"/>
                <a:gd name="T100" fmla="*/ 135 w 1431"/>
                <a:gd name="T101" fmla="*/ 707 h 1325"/>
                <a:gd name="T102" fmla="*/ 109 w 1431"/>
                <a:gd name="T103" fmla="*/ 762 h 1325"/>
                <a:gd name="T104" fmla="*/ 86 w 1431"/>
                <a:gd name="T105" fmla="*/ 819 h 1325"/>
                <a:gd name="T106" fmla="*/ 64 w 1431"/>
                <a:gd name="T107" fmla="*/ 876 h 1325"/>
                <a:gd name="T108" fmla="*/ 47 w 1431"/>
                <a:gd name="T109" fmla="*/ 936 h 1325"/>
                <a:gd name="T110" fmla="*/ 31 w 1431"/>
                <a:gd name="T111" fmla="*/ 996 h 1325"/>
                <a:gd name="T112" fmla="*/ 19 w 1431"/>
                <a:gd name="T113" fmla="*/ 1058 h 1325"/>
                <a:gd name="T114" fmla="*/ 10 w 1431"/>
                <a:gd name="T115" fmla="*/ 1120 h 1325"/>
                <a:gd name="T116" fmla="*/ 4 w 1431"/>
                <a:gd name="T117" fmla="*/ 1183 h 1325"/>
                <a:gd name="T118" fmla="*/ 1 w 1431"/>
                <a:gd name="T119" fmla="*/ 1247 h 1325"/>
                <a:gd name="T120" fmla="*/ 1 w 1431"/>
                <a:gd name="T121" fmla="*/ 1302 h 1325"/>
                <a:gd name="T122" fmla="*/ 335 w 1431"/>
                <a:gd name="T123" fmla="*/ 1129 h 1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431" h="1325">
                  <a:moveTo>
                    <a:pt x="638" y="1324"/>
                  </a:moveTo>
                  <a:lnTo>
                    <a:pt x="637" y="1302"/>
                  </a:lnTo>
                  <a:lnTo>
                    <a:pt x="637" y="1280"/>
                  </a:lnTo>
                  <a:lnTo>
                    <a:pt x="637" y="1248"/>
                  </a:lnTo>
                  <a:lnTo>
                    <a:pt x="638" y="1232"/>
                  </a:lnTo>
                  <a:lnTo>
                    <a:pt x="640" y="1217"/>
                  </a:lnTo>
                  <a:lnTo>
                    <a:pt x="644" y="1185"/>
                  </a:lnTo>
                  <a:lnTo>
                    <a:pt x="646" y="1170"/>
                  </a:lnTo>
                  <a:lnTo>
                    <a:pt x="649" y="1154"/>
                  </a:lnTo>
                  <a:lnTo>
                    <a:pt x="655" y="1125"/>
                  </a:lnTo>
                  <a:lnTo>
                    <a:pt x="659" y="1110"/>
                  </a:lnTo>
                  <a:lnTo>
                    <a:pt x="663" y="1095"/>
                  </a:lnTo>
                  <a:lnTo>
                    <a:pt x="673" y="1067"/>
                  </a:lnTo>
                  <a:lnTo>
                    <a:pt x="678" y="1052"/>
                  </a:lnTo>
                  <a:lnTo>
                    <a:pt x="683" y="1038"/>
                  </a:lnTo>
                  <a:lnTo>
                    <a:pt x="689" y="1024"/>
                  </a:lnTo>
                  <a:lnTo>
                    <a:pt x="695" y="1010"/>
                  </a:lnTo>
                  <a:lnTo>
                    <a:pt x="708" y="983"/>
                  </a:lnTo>
                  <a:lnTo>
                    <a:pt x="715" y="970"/>
                  </a:lnTo>
                  <a:lnTo>
                    <a:pt x="724" y="957"/>
                  </a:lnTo>
                  <a:lnTo>
                    <a:pt x="731" y="944"/>
                  </a:lnTo>
                  <a:lnTo>
                    <a:pt x="739" y="932"/>
                  </a:lnTo>
                  <a:lnTo>
                    <a:pt x="747" y="920"/>
                  </a:lnTo>
                  <a:lnTo>
                    <a:pt x="756" y="907"/>
                  </a:lnTo>
                  <a:lnTo>
                    <a:pt x="764" y="895"/>
                  </a:lnTo>
                  <a:lnTo>
                    <a:pt x="773" y="884"/>
                  </a:lnTo>
                  <a:lnTo>
                    <a:pt x="783" y="871"/>
                  </a:lnTo>
                  <a:lnTo>
                    <a:pt x="792" y="860"/>
                  </a:lnTo>
                  <a:lnTo>
                    <a:pt x="812" y="838"/>
                  </a:lnTo>
                  <a:lnTo>
                    <a:pt x="822" y="827"/>
                  </a:lnTo>
                  <a:lnTo>
                    <a:pt x="832" y="817"/>
                  </a:lnTo>
                  <a:lnTo>
                    <a:pt x="843" y="807"/>
                  </a:lnTo>
                  <a:lnTo>
                    <a:pt x="854" y="797"/>
                  </a:lnTo>
                  <a:lnTo>
                    <a:pt x="877" y="778"/>
                  </a:lnTo>
                  <a:lnTo>
                    <a:pt x="889" y="769"/>
                  </a:lnTo>
                  <a:lnTo>
                    <a:pt x="901" y="760"/>
                  </a:lnTo>
                  <a:lnTo>
                    <a:pt x="925" y="743"/>
                  </a:lnTo>
                  <a:lnTo>
                    <a:pt x="938" y="735"/>
                  </a:lnTo>
                  <a:lnTo>
                    <a:pt x="951" y="727"/>
                  </a:lnTo>
                  <a:lnTo>
                    <a:pt x="976" y="711"/>
                  </a:lnTo>
                  <a:lnTo>
                    <a:pt x="990" y="705"/>
                  </a:lnTo>
                  <a:lnTo>
                    <a:pt x="1003" y="698"/>
                  </a:lnTo>
                  <a:lnTo>
                    <a:pt x="1017" y="692"/>
                  </a:lnTo>
                  <a:lnTo>
                    <a:pt x="1030" y="686"/>
                  </a:lnTo>
                  <a:lnTo>
                    <a:pt x="1045" y="680"/>
                  </a:lnTo>
                  <a:lnTo>
                    <a:pt x="1059" y="675"/>
                  </a:lnTo>
                  <a:lnTo>
                    <a:pt x="1088" y="665"/>
                  </a:lnTo>
                  <a:lnTo>
                    <a:pt x="1117" y="657"/>
                  </a:lnTo>
                  <a:lnTo>
                    <a:pt x="1132" y="653"/>
                  </a:lnTo>
                  <a:lnTo>
                    <a:pt x="1147" y="649"/>
                  </a:lnTo>
                  <a:lnTo>
                    <a:pt x="1177" y="644"/>
                  </a:lnTo>
                  <a:lnTo>
                    <a:pt x="1192" y="642"/>
                  </a:lnTo>
                  <a:lnTo>
                    <a:pt x="1209" y="640"/>
                  </a:lnTo>
                  <a:lnTo>
                    <a:pt x="1224" y="638"/>
                  </a:lnTo>
                  <a:lnTo>
                    <a:pt x="1240" y="637"/>
                  </a:lnTo>
                  <a:lnTo>
                    <a:pt x="1431" y="334"/>
                  </a:lnTo>
                  <a:lnTo>
                    <a:pt x="1239" y="0"/>
                  </a:lnTo>
                  <a:lnTo>
                    <a:pt x="1207" y="1"/>
                  </a:lnTo>
                  <a:lnTo>
                    <a:pt x="1174" y="3"/>
                  </a:lnTo>
                  <a:lnTo>
                    <a:pt x="1142" y="6"/>
                  </a:lnTo>
                  <a:lnTo>
                    <a:pt x="1111" y="10"/>
                  </a:lnTo>
                  <a:lnTo>
                    <a:pt x="1080" y="15"/>
                  </a:lnTo>
                  <a:lnTo>
                    <a:pt x="1049" y="20"/>
                  </a:lnTo>
                  <a:lnTo>
                    <a:pt x="1018" y="26"/>
                  </a:lnTo>
                  <a:lnTo>
                    <a:pt x="987" y="32"/>
                  </a:lnTo>
                  <a:lnTo>
                    <a:pt x="957" y="40"/>
                  </a:lnTo>
                  <a:lnTo>
                    <a:pt x="928" y="48"/>
                  </a:lnTo>
                  <a:lnTo>
                    <a:pt x="898" y="57"/>
                  </a:lnTo>
                  <a:lnTo>
                    <a:pt x="868" y="66"/>
                  </a:lnTo>
                  <a:lnTo>
                    <a:pt x="839" y="76"/>
                  </a:lnTo>
                  <a:lnTo>
                    <a:pt x="811" y="88"/>
                  </a:lnTo>
                  <a:lnTo>
                    <a:pt x="783" y="100"/>
                  </a:lnTo>
                  <a:lnTo>
                    <a:pt x="755" y="112"/>
                  </a:lnTo>
                  <a:lnTo>
                    <a:pt x="728" y="125"/>
                  </a:lnTo>
                  <a:lnTo>
                    <a:pt x="699" y="138"/>
                  </a:lnTo>
                  <a:lnTo>
                    <a:pt x="673" y="152"/>
                  </a:lnTo>
                  <a:lnTo>
                    <a:pt x="646" y="167"/>
                  </a:lnTo>
                  <a:lnTo>
                    <a:pt x="620" y="182"/>
                  </a:lnTo>
                  <a:lnTo>
                    <a:pt x="595" y="198"/>
                  </a:lnTo>
                  <a:lnTo>
                    <a:pt x="570" y="214"/>
                  </a:lnTo>
                  <a:lnTo>
                    <a:pt x="544" y="231"/>
                  </a:lnTo>
                  <a:lnTo>
                    <a:pt x="520" y="250"/>
                  </a:lnTo>
                  <a:lnTo>
                    <a:pt x="496" y="268"/>
                  </a:lnTo>
                  <a:lnTo>
                    <a:pt x="472" y="287"/>
                  </a:lnTo>
                  <a:lnTo>
                    <a:pt x="449" y="306"/>
                  </a:lnTo>
                  <a:lnTo>
                    <a:pt x="427" y="325"/>
                  </a:lnTo>
                  <a:lnTo>
                    <a:pt x="405" y="346"/>
                  </a:lnTo>
                  <a:lnTo>
                    <a:pt x="382" y="366"/>
                  </a:lnTo>
                  <a:lnTo>
                    <a:pt x="361" y="388"/>
                  </a:lnTo>
                  <a:lnTo>
                    <a:pt x="341" y="410"/>
                  </a:lnTo>
                  <a:lnTo>
                    <a:pt x="320" y="433"/>
                  </a:lnTo>
                  <a:lnTo>
                    <a:pt x="301" y="455"/>
                  </a:lnTo>
                  <a:lnTo>
                    <a:pt x="282" y="478"/>
                  </a:lnTo>
                  <a:lnTo>
                    <a:pt x="263" y="502"/>
                  </a:lnTo>
                  <a:lnTo>
                    <a:pt x="245" y="526"/>
                  </a:lnTo>
                  <a:lnTo>
                    <a:pt x="227" y="550"/>
                  </a:lnTo>
                  <a:lnTo>
                    <a:pt x="210" y="576"/>
                  </a:lnTo>
                  <a:lnTo>
                    <a:pt x="194" y="602"/>
                  </a:lnTo>
                  <a:lnTo>
                    <a:pt x="178" y="627"/>
                  </a:lnTo>
                  <a:lnTo>
                    <a:pt x="163" y="653"/>
                  </a:lnTo>
                  <a:lnTo>
                    <a:pt x="149" y="680"/>
                  </a:lnTo>
                  <a:lnTo>
                    <a:pt x="135" y="707"/>
                  </a:lnTo>
                  <a:lnTo>
                    <a:pt x="122" y="735"/>
                  </a:lnTo>
                  <a:lnTo>
                    <a:pt x="109" y="762"/>
                  </a:lnTo>
                  <a:lnTo>
                    <a:pt x="97" y="790"/>
                  </a:lnTo>
                  <a:lnTo>
                    <a:pt x="86" y="819"/>
                  </a:lnTo>
                  <a:lnTo>
                    <a:pt x="74" y="847"/>
                  </a:lnTo>
                  <a:lnTo>
                    <a:pt x="64" y="876"/>
                  </a:lnTo>
                  <a:lnTo>
                    <a:pt x="55" y="906"/>
                  </a:lnTo>
                  <a:lnTo>
                    <a:pt x="47" y="936"/>
                  </a:lnTo>
                  <a:lnTo>
                    <a:pt x="39" y="966"/>
                  </a:lnTo>
                  <a:lnTo>
                    <a:pt x="31" y="996"/>
                  </a:lnTo>
                  <a:lnTo>
                    <a:pt x="25" y="1026"/>
                  </a:lnTo>
                  <a:lnTo>
                    <a:pt x="19" y="1058"/>
                  </a:lnTo>
                  <a:lnTo>
                    <a:pt x="14" y="1089"/>
                  </a:lnTo>
                  <a:lnTo>
                    <a:pt x="10" y="1120"/>
                  </a:lnTo>
                  <a:lnTo>
                    <a:pt x="6" y="1151"/>
                  </a:lnTo>
                  <a:lnTo>
                    <a:pt x="4" y="1183"/>
                  </a:lnTo>
                  <a:lnTo>
                    <a:pt x="2" y="1215"/>
                  </a:lnTo>
                  <a:lnTo>
                    <a:pt x="1" y="1247"/>
                  </a:lnTo>
                  <a:lnTo>
                    <a:pt x="0" y="1280"/>
                  </a:lnTo>
                  <a:lnTo>
                    <a:pt x="1" y="1302"/>
                  </a:lnTo>
                  <a:lnTo>
                    <a:pt x="2" y="1325"/>
                  </a:lnTo>
                  <a:lnTo>
                    <a:pt x="335" y="1129"/>
                  </a:lnTo>
                  <a:lnTo>
                    <a:pt x="638" y="1324"/>
                  </a:lnTo>
                  <a:close/>
                </a:path>
              </a:pathLst>
            </a:custGeom>
            <a:solidFill>
              <a:schemeClr val="accent1"/>
            </a:solidFill>
            <a:ln w="3175">
              <a:solidFill>
                <a:schemeClr val="bg1">
                  <a:lumMod val="95000"/>
                </a:schemeClr>
              </a:solidFill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lnSpc>
                  <a:spcPct val="120000"/>
                </a:lnSpc>
                <a:defRPr/>
              </a:pPr>
              <a:endParaRPr lang="en-US" sz="900">
                <a:solidFill>
                  <a:srgbClr val="4D4D4D"/>
                </a:solidFill>
              </a:endParaRPr>
            </a:p>
          </p:txBody>
        </p:sp>
        <p:sp>
          <p:nvSpPr>
            <p:cNvPr id="5" name="MH_Other_3"/>
            <p:cNvSpPr>
              <a:spLocks noChangeAspect="1"/>
            </p:cNvSpPr>
            <p:nvPr>
              <p:custDataLst>
                <p:tags r:id="rId4"/>
              </p:custDataLst>
            </p:nvPr>
          </p:nvSpPr>
          <p:spPr bwMode="auto">
            <a:xfrm>
              <a:off x="4738688" y="3652839"/>
              <a:ext cx="1377950" cy="1450975"/>
            </a:xfrm>
            <a:custGeom>
              <a:avLst/>
              <a:gdLst>
                <a:gd name="T0" fmla="*/ 1096 w 1295"/>
                <a:gd name="T1" fmla="*/ 1023 h 1364"/>
                <a:gd name="T2" fmla="*/ 1276 w 1295"/>
                <a:gd name="T3" fmla="*/ 728 h 1364"/>
                <a:gd name="T4" fmla="*/ 1232 w 1295"/>
                <a:gd name="T5" fmla="*/ 726 h 1364"/>
                <a:gd name="T6" fmla="*/ 1187 w 1295"/>
                <a:gd name="T7" fmla="*/ 722 h 1364"/>
                <a:gd name="T8" fmla="*/ 1131 w 1295"/>
                <a:gd name="T9" fmla="*/ 711 h 1364"/>
                <a:gd name="T10" fmla="*/ 1103 w 1295"/>
                <a:gd name="T11" fmla="*/ 704 h 1364"/>
                <a:gd name="T12" fmla="*/ 1050 w 1295"/>
                <a:gd name="T13" fmla="*/ 687 h 1364"/>
                <a:gd name="T14" fmla="*/ 1023 w 1295"/>
                <a:gd name="T15" fmla="*/ 677 h 1364"/>
                <a:gd name="T16" fmla="*/ 973 w 1295"/>
                <a:gd name="T17" fmla="*/ 653 h 1364"/>
                <a:gd name="T18" fmla="*/ 949 w 1295"/>
                <a:gd name="T19" fmla="*/ 638 h 1364"/>
                <a:gd name="T20" fmla="*/ 902 w 1295"/>
                <a:gd name="T21" fmla="*/ 608 h 1364"/>
                <a:gd name="T22" fmla="*/ 880 w 1295"/>
                <a:gd name="T23" fmla="*/ 591 h 1364"/>
                <a:gd name="T24" fmla="*/ 837 w 1295"/>
                <a:gd name="T25" fmla="*/ 556 h 1364"/>
                <a:gd name="T26" fmla="*/ 799 w 1295"/>
                <a:gd name="T27" fmla="*/ 517 h 1364"/>
                <a:gd name="T28" fmla="*/ 781 w 1295"/>
                <a:gd name="T29" fmla="*/ 496 h 1364"/>
                <a:gd name="T30" fmla="*/ 747 w 1295"/>
                <a:gd name="T31" fmla="*/ 451 h 1364"/>
                <a:gd name="T32" fmla="*/ 725 w 1295"/>
                <a:gd name="T33" fmla="*/ 417 h 1364"/>
                <a:gd name="T34" fmla="*/ 703 w 1295"/>
                <a:gd name="T35" fmla="*/ 380 h 1364"/>
                <a:gd name="T36" fmla="*/ 680 w 1295"/>
                <a:gd name="T37" fmla="*/ 330 h 1364"/>
                <a:gd name="T38" fmla="*/ 670 w 1295"/>
                <a:gd name="T39" fmla="*/ 303 h 1364"/>
                <a:gd name="T40" fmla="*/ 657 w 1295"/>
                <a:gd name="T41" fmla="*/ 263 h 1364"/>
                <a:gd name="T42" fmla="*/ 646 w 1295"/>
                <a:gd name="T43" fmla="*/ 221 h 1364"/>
                <a:gd name="T44" fmla="*/ 322 w 1295"/>
                <a:gd name="T45" fmla="*/ 0 h 1364"/>
                <a:gd name="T46" fmla="*/ 2 w 1295"/>
                <a:gd name="T47" fmla="*/ 222 h 1364"/>
                <a:gd name="T48" fmla="*/ 10 w 1295"/>
                <a:gd name="T49" fmla="*/ 282 h 1364"/>
                <a:gd name="T50" fmla="*/ 21 w 1295"/>
                <a:gd name="T51" fmla="*/ 343 h 1364"/>
                <a:gd name="T52" fmla="*/ 35 w 1295"/>
                <a:gd name="T53" fmla="*/ 401 h 1364"/>
                <a:gd name="T54" fmla="*/ 51 w 1295"/>
                <a:gd name="T55" fmla="*/ 458 h 1364"/>
                <a:gd name="T56" fmla="*/ 69 w 1295"/>
                <a:gd name="T57" fmla="*/ 516 h 1364"/>
                <a:gd name="T58" fmla="*/ 91 w 1295"/>
                <a:gd name="T59" fmla="*/ 571 h 1364"/>
                <a:gd name="T60" fmla="*/ 115 w 1295"/>
                <a:gd name="T61" fmla="*/ 624 h 1364"/>
                <a:gd name="T62" fmla="*/ 141 w 1295"/>
                <a:gd name="T63" fmla="*/ 678 h 1364"/>
                <a:gd name="T64" fmla="*/ 169 w 1295"/>
                <a:gd name="T65" fmla="*/ 729 h 1364"/>
                <a:gd name="T66" fmla="*/ 200 w 1295"/>
                <a:gd name="T67" fmla="*/ 779 h 1364"/>
                <a:gd name="T68" fmla="*/ 233 w 1295"/>
                <a:gd name="T69" fmla="*/ 828 h 1364"/>
                <a:gd name="T70" fmla="*/ 268 w 1295"/>
                <a:gd name="T71" fmla="*/ 874 h 1364"/>
                <a:gd name="T72" fmla="*/ 305 w 1295"/>
                <a:gd name="T73" fmla="*/ 919 h 1364"/>
                <a:gd name="T74" fmla="*/ 344 w 1295"/>
                <a:gd name="T75" fmla="*/ 962 h 1364"/>
                <a:gd name="T76" fmla="*/ 385 w 1295"/>
                <a:gd name="T77" fmla="*/ 1004 h 1364"/>
                <a:gd name="T78" fmla="*/ 428 w 1295"/>
                <a:gd name="T79" fmla="*/ 1043 h 1364"/>
                <a:gd name="T80" fmla="*/ 473 w 1295"/>
                <a:gd name="T81" fmla="*/ 1081 h 1364"/>
                <a:gd name="T82" fmla="*/ 519 w 1295"/>
                <a:gd name="T83" fmla="*/ 1116 h 1364"/>
                <a:gd name="T84" fmla="*/ 567 w 1295"/>
                <a:gd name="T85" fmla="*/ 1151 h 1364"/>
                <a:gd name="T86" fmla="*/ 616 w 1295"/>
                <a:gd name="T87" fmla="*/ 1182 h 1364"/>
                <a:gd name="T88" fmla="*/ 667 w 1295"/>
                <a:gd name="T89" fmla="*/ 1211 h 1364"/>
                <a:gd name="T90" fmla="*/ 720 w 1295"/>
                <a:gd name="T91" fmla="*/ 1237 h 1364"/>
                <a:gd name="T92" fmla="*/ 774 w 1295"/>
                <a:gd name="T93" fmla="*/ 1262 h 1364"/>
                <a:gd name="T94" fmla="*/ 828 w 1295"/>
                <a:gd name="T95" fmla="*/ 1283 h 1364"/>
                <a:gd name="T96" fmla="*/ 885 w 1295"/>
                <a:gd name="T97" fmla="*/ 1304 h 1364"/>
                <a:gd name="T98" fmla="*/ 942 w 1295"/>
                <a:gd name="T99" fmla="*/ 1321 h 1364"/>
                <a:gd name="T100" fmla="*/ 1001 w 1295"/>
                <a:gd name="T101" fmla="*/ 1335 h 1364"/>
                <a:gd name="T102" fmla="*/ 1061 w 1295"/>
                <a:gd name="T103" fmla="*/ 1346 h 1364"/>
                <a:gd name="T104" fmla="*/ 1121 w 1295"/>
                <a:gd name="T105" fmla="*/ 1355 h 1364"/>
                <a:gd name="T106" fmla="*/ 1182 w 1295"/>
                <a:gd name="T107" fmla="*/ 1361 h 1364"/>
                <a:gd name="T108" fmla="*/ 1245 w 1295"/>
                <a:gd name="T109" fmla="*/ 1364 h 1364"/>
                <a:gd name="T110" fmla="*/ 1281 w 1295"/>
                <a:gd name="T111" fmla="*/ 1364 h 1364"/>
                <a:gd name="T112" fmla="*/ 1290 w 1295"/>
                <a:gd name="T113" fmla="*/ 1362 h 1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295" h="1364">
                  <a:moveTo>
                    <a:pt x="1295" y="1362"/>
                  </a:moveTo>
                  <a:lnTo>
                    <a:pt x="1096" y="1023"/>
                  </a:lnTo>
                  <a:lnTo>
                    <a:pt x="1295" y="727"/>
                  </a:lnTo>
                  <a:lnTo>
                    <a:pt x="1276" y="728"/>
                  </a:lnTo>
                  <a:lnTo>
                    <a:pt x="1246" y="727"/>
                  </a:lnTo>
                  <a:lnTo>
                    <a:pt x="1232" y="726"/>
                  </a:lnTo>
                  <a:lnTo>
                    <a:pt x="1217" y="725"/>
                  </a:lnTo>
                  <a:lnTo>
                    <a:pt x="1187" y="722"/>
                  </a:lnTo>
                  <a:lnTo>
                    <a:pt x="1159" y="717"/>
                  </a:lnTo>
                  <a:lnTo>
                    <a:pt x="1131" y="711"/>
                  </a:lnTo>
                  <a:lnTo>
                    <a:pt x="1117" y="708"/>
                  </a:lnTo>
                  <a:lnTo>
                    <a:pt x="1103" y="704"/>
                  </a:lnTo>
                  <a:lnTo>
                    <a:pt x="1076" y="696"/>
                  </a:lnTo>
                  <a:lnTo>
                    <a:pt x="1050" y="687"/>
                  </a:lnTo>
                  <a:lnTo>
                    <a:pt x="1037" y="682"/>
                  </a:lnTo>
                  <a:lnTo>
                    <a:pt x="1023" y="677"/>
                  </a:lnTo>
                  <a:lnTo>
                    <a:pt x="998" y="665"/>
                  </a:lnTo>
                  <a:lnTo>
                    <a:pt x="973" y="653"/>
                  </a:lnTo>
                  <a:lnTo>
                    <a:pt x="961" y="646"/>
                  </a:lnTo>
                  <a:lnTo>
                    <a:pt x="949" y="638"/>
                  </a:lnTo>
                  <a:lnTo>
                    <a:pt x="925" y="623"/>
                  </a:lnTo>
                  <a:lnTo>
                    <a:pt x="902" y="608"/>
                  </a:lnTo>
                  <a:lnTo>
                    <a:pt x="891" y="600"/>
                  </a:lnTo>
                  <a:lnTo>
                    <a:pt x="880" y="591"/>
                  </a:lnTo>
                  <a:lnTo>
                    <a:pt x="858" y="574"/>
                  </a:lnTo>
                  <a:lnTo>
                    <a:pt x="837" y="556"/>
                  </a:lnTo>
                  <a:lnTo>
                    <a:pt x="818" y="537"/>
                  </a:lnTo>
                  <a:lnTo>
                    <a:pt x="799" y="517"/>
                  </a:lnTo>
                  <a:lnTo>
                    <a:pt x="790" y="506"/>
                  </a:lnTo>
                  <a:lnTo>
                    <a:pt x="781" y="496"/>
                  </a:lnTo>
                  <a:lnTo>
                    <a:pt x="764" y="473"/>
                  </a:lnTo>
                  <a:lnTo>
                    <a:pt x="747" y="451"/>
                  </a:lnTo>
                  <a:lnTo>
                    <a:pt x="732" y="428"/>
                  </a:lnTo>
                  <a:lnTo>
                    <a:pt x="725" y="417"/>
                  </a:lnTo>
                  <a:lnTo>
                    <a:pt x="718" y="405"/>
                  </a:lnTo>
                  <a:lnTo>
                    <a:pt x="703" y="380"/>
                  </a:lnTo>
                  <a:lnTo>
                    <a:pt x="691" y="355"/>
                  </a:lnTo>
                  <a:lnTo>
                    <a:pt x="680" y="330"/>
                  </a:lnTo>
                  <a:lnTo>
                    <a:pt x="675" y="316"/>
                  </a:lnTo>
                  <a:lnTo>
                    <a:pt x="670" y="303"/>
                  </a:lnTo>
                  <a:lnTo>
                    <a:pt x="661" y="276"/>
                  </a:lnTo>
                  <a:lnTo>
                    <a:pt x="657" y="263"/>
                  </a:lnTo>
                  <a:lnTo>
                    <a:pt x="653" y="249"/>
                  </a:lnTo>
                  <a:lnTo>
                    <a:pt x="646" y="221"/>
                  </a:lnTo>
                  <a:lnTo>
                    <a:pt x="641" y="193"/>
                  </a:lnTo>
                  <a:lnTo>
                    <a:pt x="322" y="0"/>
                  </a:lnTo>
                  <a:lnTo>
                    <a:pt x="0" y="191"/>
                  </a:lnTo>
                  <a:lnTo>
                    <a:pt x="2" y="222"/>
                  </a:lnTo>
                  <a:lnTo>
                    <a:pt x="6" y="252"/>
                  </a:lnTo>
                  <a:lnTo>
                    <a:pt x="10" y="282"/>
                  </a:lnTo>
                  <a:lnTo>
                    <a:pt x="15" y="312"/>
                  </a:lnTo>
                  <a:lnTo>
                    <a:pt x="21" y="343"/>
                  </a:lnTo>
                  <a:lnTo>
                    <a:pt x="27" y="372"/>
                  </a:lnTo>
                  <a:lnTo>
                    <a:pt x="35" y="401"/>
                  </a:lnTo>
                  <a:lnTo>
                    <a:pt x="42" y="430"/>
                  </a:lnTo>
                  <a:lnTo>
                    <a:pt x="51" y="458"/>
                  </a:lnTo>
                  <a:lnTo>
                    <a:pt x="60" y="488"/>
                  </a:lnTo>
                  <a:lnTo>
                    <a:pt x="69" y="516"/>
                  </a:lnTo>
                  <a:lnTo>
                    <a:pt x="81" y="543"/>
                  </a:lnTo>
                  <a:lnTo>
                    <a:pt x="91" y="571"/>
                  </a:lnTo>
                  <a:lnTo>
                    <a:pt x="103" y="598"/>
                  </a:lnTo>
                  <a:lnTo>
                    <a:pt x="115" y="624"/>
                  </a:lnTo>
                  <a:lnTo>
                    <a:pt x="128" y="652"/>
                  </a:lnTo>
                  <a:lnTo>
                    <a:pt x="141" y="678"/>
                  </a:lnTo>
                  <a:lnTo>
                    <a:pt x="155" y="704"/>
                  </a:lnTo>
                  <a:lnTo>
                    <a:pt x="169" y="729"/>
                  </a:lnTo>
                  <a:lnTo>
                    <a:pt x="184" y="754"/>
                  </a:lnTo>
                  <a:lnTo>
                    <a:pt x="200" y="779"/>
                  </a:lnTo>
                  <a:lnTo>
                    <a:pt x="216" y="803"/>
                  </a:lnTo>
                  <a:lnTo>
                    <a:pt x="233" y="828"/>
                  </a:lnTo>
                  <a:lnTo>
                    <a:pt x="251" y="851"/>
                  </a:lnTo>
                  <a:lnTo>
                    <a:pt x="268" y="874"/>
                  </a:lnTo>
                  <a:lnTo>
                    <a:pt x="287" y="897"/>
                  </a:lnTo>
                  <a:lnTo>
                    <a:pt x="305" y="919"/>
                  </a:lnTo>
                  <a:lnTo>
                    <a:pt x="324" y="941"/>
                  </a:lnTo>
                  <a:lnTo>
                    <a:pt x="344" y="962"/>
                  </a:lnTo>
                  <a:lnTo>
                    <a:pt x="364" y="984"/>
                  </a:lnTo>
                  <a:lnTo>
                    <a:pt x="385" y="1004"/>
                  </a:lnTo>
                  <a:lnTo>
                    <a:pt x="407" y="1024"/>
                  </a:lnTo>
                  <a:lnTo>
                    <a:pt x="428" y="1043"/>
                  </a:lnTo>
                  <a:lnTo>
                    <a:pt x="450" y="1062"/>
                  </a:lnTo>
                  <a:lnTo>
                    <a:pt x="473" y="1081"/>
                  </a:lnTo>
                  <a:lnTo>
                    <a:pt x="495" y="1099"/>
                  </a:lnTo>
                  <a:lnTo>
                    <a:pt x="519" y="1116"/>
                  </a:lnTo>
                  <a:lnTo>
                    <a:pt x="542" y="1134"/>
                  </a:lnTo>
                  <a:lnTo>
                    <a:pt x="567" y="1151"/>
                  </a:lnTo>
                  <a:lnTo>
                    <a:pt x="592" y="1166"/>
                  </a:lnTo>
                  <a:lnTo>
                    <a:pt x="616" y="1182"/>
                  </a:lnTo>
                  <a:lnTo>
                    <a:pt x="642" y="1196"/>
                  </a:lnTo>
                  <a:lnTo>
                    <a:pt x="667" y="1211"/>
                  </a:lnTo>
                  <a:lnTo>
                    <a:pt x="693" y="1224"/>
                  </a:lnTo>
                  <a:lnTo>
                    <a:pt x="720" y="1237"/>
                  </a:lnTo>
                  <a:lnTo>
                    <a:pt x="747" y="1250"/>
                  </a:lnTo>
                  <a:lnTo>
                    <a:pt x="774" y="1262"/>
                  </a:lnTo>
                  <a:lnTo>
                    <a:pt x="801" y="1273"/>
                  </a:lnTo>
                  <a:lnTo>
                    <a:pt x="828" y="1283"/>
                  </a:lnTo>
                  <a:lnTo>
                    <a:pt x="856" y="1294"/>
                  </a:lnTo>
                  <a:lnTo>
                    <a:pt x="885" y="1304"/>
                  </a:lnTo>
                  <a:lnTo>
                    <a:pt x="914" y="1312"/>
                  </a:lnTo>
                  <a:lnTo>
                    <a:pt x="942" y="1321"/>
                  </a:lnTo>
                  <a:lnTo>
                    <a:pt x="971" y="1328"/>
                  </a:lnTo>
                  <a:lnTo>
                    <a:pt x="1001" y="1335"/>
                  </a:lnTo>
                  <a:lnTo>
                    <a:pt x="1030" y="1341"/>
                  </a:lnTo>
                  <a:lnTo>
                    <a:pt x="1061" y="1346"/>
                  </a:lnTo>
                  <a:lnTo>
                    <a:pt x="1091" y="1351"/>
                  </a:lnTo>
                  <a:lnTo>
                    <a:pt x="1121" y="1355"/>
                  </a:lnTo>
                  <a:lnTo>
                    <a:pt x="1151" y="1358"/>
                  </a:lnTo>
                  <a:lnTo>
                    <a:pt x="1182" y="1361"/>
                  </a:lnTo>
                  <a:lnTo>
                    <a:pt x="1214" y="1363"/>
                  </a:lnTo>
                  <a:lnTo>
                    <a:pt x="1245" y="1364"/>
                  </a:lnTo>
                  <a:lnTo>
                    <a:pt x="1276" y="1364"/>
                  </a:lnTo>
                  <a:lnTo>
                    <a:pt x="1281" y="1364"/>
                  </a:lnTo>
                  <a:lnTo>
                    <a:pt x="1285" y="1363"/>
                  </a:lnTo>
                  <a:lnTo>
                    <a:pt x="1290" y="1362"/>
                  </a:lnTo>
                  <a:lnTo>
                    <a:pt x="1295" y="1362"/>
                  </a:lnTo>
                  <a:close/>
                </a:path>
              </a:pathLst>
            </a:custGeom>
            <a:solidFill>
              <a:schemeClr val="bg1"/>
            </a:solidFill>
            <a:ln w="3175">
              <a:solidFill>
                <a:schemeClr val="bg1">
                  <a:lumMod val="95000"/>
                </a:schemeClr>
              </a:solidFill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>
                <a:lnSpc>
                  <a:spcPct val="120000"/>
                </a:lnSpc>
                <a:defRPr/>
              </a:pPr>
              <a:endParaRPr lang="en-US" sz="900">
                <a:solidFill>
                  <a:srgbClr val="4D4D4D"/>
                </a:solidFill>
              </a:endParaRPr>
            </a:p>
          </p:txBody>
        </p:sp>
        <p:sp>
          <p:nvSpPr>
            <p:cNvPr id="6" name="MH_Other_4"/>
            <p:cNvSpPr>
              <a:spLocks noChangeAspect="1"/>
            </p:cNvSpPr>
            <p:nvPr>
              <p:custDataLst>
                <p:tags r:id="rId5"/>
              </p:custDataLst>
            </p:nvPr>
          </p:nvSpPr>
          <p:spPr bwMode="auto">
            <a:xfrm>
              <a:off x="5983288" y="3789364"/>
              <a:ext cx="1473200" cy="1311275"/>
            </a:xfrm>
            <a:custGeom>
              <a:avLst/>
              <a:gdLst>
                <a:gd name="T0" fmla="*/ 0 w 1385"/>
                <a:gd name="T1" fmla="*/ 903 h 1233"/>
                <a:gd name="T2" fmla="*/ 221 w 1385"/>
                <a:gd name="T3" fmla="*/ 588 h 1233"/>
                <a:gd name="T4" fmla="*/ 262 w 1385"/>
                <a:gd name="T5" fmla="*/ 579 h 1233"/>
                <a:gd name="T6" fmla="*/ 302 w 1385"/>
                <a:gd name="T7" fmla="*/ 567 h 1233"/>
                <a:gd name="T8" fmla="*/ 354 w 1385"/>
                <a:gd name="T9" fmla="*/ 548 h 1233"/>
                <a:gd name="T10" fmla="*/ 391 w 1385"/>
                <a:gd name="T11" fmla="*/ 531 h 1233"/>
                <a:gd name="T12" fmla="*/ 427 w 1385"/>
                <a:gd name="T13" fmla="*/ 511 h 1233"/>
                <a:gd name="T14" fmla="*/ 472 w 1385"/>
                <a:gd name="T15" fmla="*/ 482 h 1233"/>
                <a:gd name="T16" fmla="*/ 506 w 1385"/>
                <a:gd name="T17" fmla="*/ 458 h 1233"/>
                <a:gd name="T18" fmla="*/ 526 w 1385"/>
                <a:gd name="T19" fmla="*/ 441 h 1233"/>
                <a:gd name="T20" fmla="*/ 546 w 1385"/>
                <a:gd name="T21" fmla="*/ 423 h 1233"/>
                <a:gd name="T22" fmla="*/ 565 w 1385"/>
                <a:gd name="T23" fmla="*/ 405 h 1233"/>
                <a:gd name="T24" fmla="*/ 584 w 1385"/>
                <a:gd name="T25" fmla="*/ 385 h 1233"/>
                <a:gd name="T26" fmla="*/ 610 w 1385"/>
                <a:gd name="T27" fmla="*/ 353 h 1233"/>
                <a:gd name="T28" fmla="*/ 642 w 1385"/>
                <a:gd name="T29" fmla="*/ 310 h 1233"/>
                <a:gd name="T30" fmla="*/ 671 w 1385"/>
                <a:gd name="T31" fmla="*/ 264 h 1233"/>
                <a:gd name="T32" fmla="*/ 689 w 1385"/>
                <a:gd name="T33" fmla="*/ 228 h 1233"/>
                <a:gd name="T34" fmla="*/ 705 w 1385"/>
                <a:gd name="T35" fmla="*/ 189 h 1233"/>
                <a:gd name="T36" fmla="*/ 723 w 1385"/>
                <a:gd name="T37" fmla="*/ 138 h 1233"/>
                <a:gd name="T38" fmla="*/ 737 w 1385"/>
                <a:gd name="T39" fmla="*/ 84 h 1233"/>
                <a:gd name="T40" fmla="*/ 746 w 1385"/>
                <a:gd name="T41" fmla="*/ 28 h 1233"/>
                <a:gd name="T42" fmla="*/ 748 w 1385"/>
                <a:gd name="T43" fmla="*/ 0 h 1233"/>
                <a:gd name="T44" fmla="*/ 1385 w 1385"/>
                <a:gd name="T45" fmla="*/ 4 h 1233"/>
                <a:gd name="T46" fmla="*/ 1382 w 1385"/>
                <a:gd name="T47" fmla="*/ 66 h 1233"/>
                <a:gd name="T48" fmla="*/ 1375 w 1385"/>
                <a:gd name="T49" fmla="*/ 126 h 1233"/>
                <a:gd name="T50" fmla="*/ 1366 w 1385"/>
                <a:gd name="T51" fmla="*/ 185 h 1233"/>
                <a:gd name="T52" fmla="*/ 1354 w 1385"/>
                <a:gd name="T53" fmla="*/ 245 h 1233"/>
                <a:gd name="T54" fmla="*/ 1339 w 1385"/>
                <a:gd name="T55" fmla="*/ 302 h 1233"/>
                <a:gd name="T56" fmla="*/ 1322 w 1385"/>
                <a:gd name="T57" fmla="*/ 359 h 1233"/>
                <a:gd name="T58" fmla="*/ 1301 w 1385"/>
                <a:gd name="T59" fmla="*/ 414 h 1233"/>
                <a:gd name="T60" fmla="*/ 1279 w 1385"/>
                <a:gd name="T61" fmla="*/ 468 h 1233"/>
                <a:gd name="T62" fmla="*/ 1255 w 1385"/>
                <a:gd name="T63" fmla="*/ 522 h 1233"/>
                <a:gd name="T64" fmla="*/ 1228 w 1385"/>
                <a:gd name="T65" fmla="*/ 573 h 1233"/>
                <a:gd name="T66" fmla="*/ 1200 w 1385"/>
                <a:gd name="T67" fmla="*/ 623 h 1233"/>
                <a:gd name="T68" fmla="*/ 1169 w 1385"/>
                <a:gd name="T69" fmla="*/ 671 h 1233"/>
                <a:gd name="T70" fmla="*/ 1135 w 1385"/>
                <a:gd name="T71" fmla="*/ 719 h 1233"/>
                <a:gd name="T72" fmla="*/ 1099 w 1385"/>
                <a:gd name="T73" fmla="*/ 764 h 1233"/>
                <a:gd name="T74" fmla="*/ 1062 w 1385"/>
                <a:gd name="T75" fmla="*/ 808 h 1233"/>
                <a:gd name="T76" fmla="*/ 1023 w 1385"/>
                <a:gd name="T77" fmla="*/ 851 h 1233"/>
                <a:gd name="T78" fmla="*/ 982 w 1385"/>
                <a:gd name="T79" fmla="*/ 891 h 1233"/>
                <a:gd name="T80" fmla="*/ 939 w 1385"/>
                <a:gd name="T81" fmla="*/ 929 h 1233"/>
                <a:gd name="T82" fmla="*/ 895 w 1385"/>
                <a:gd name="T83" fmla="*/ 965 h 1233"/>
                <a:gd name="T84" fmla="*/ 849 w 1385"/>
                <a:gd name="T85" fmla="*/ 1000 h 1233"/>
                <a:gd name="T86" fmla="*/ 801 w 1385"/>
                <a:gd name="T87" fmla="*/ 1032 h 1233"/>
                <a:gd name="T88" fmla="*/ 752 w 1385"/>
                <a:gd name="T89" fmla="*/ 1063 h 1233"/>
                <a:gd name="T90" fmla="*/ 701 w 1385"/>
                <a:gd name="T91" fmla="*/ 1090 h 1233"/>
                <a:gd name="T92" fmla="*/ 649 w 1385"/>
                <a:gd name="T93" fmla="*/ 1116 h 1233"/>
                <a:gd name="T94" fmla="*/ 595 w 1385"/>
                <a:gd name="T95" fmla="*/ 1139 h 1233"/>
                <a:gd name="T96" fmla="*/ 541 w 1385"/>
                <a:gd name="T97" fmla="*/ 1161 h 1233"/>
                <a:gd name="T98" fmla="*/ 485 w 1385"/>
                <a:gd name="T99" fmla="*/ 1180 h 1233"/>
                <a:gd name="T100" fmla="*/ 428 w 1385"/>
                <a:gd name="T101" fmla="*/ 1196 h 1233"/>
                <a:gd name="T102" fmla="*/ 370 w 1385"/>
                <a:gd name="T103" fmla="*/ 1209 h 1233"/>
                <a:gd name="T104" fmla="*/ 311 w 1385"/>
                <a:gd name="T105" fmla="*/ 1220 h 1233"/>
                <a:gd name="T106" fmla="*/ 251 w 1385"/>
                <a:gd name="T107" fmla="*/ 1228 h 1233"/>
                <a:gd name="T108" fmla="*/ 191 w 1385"/>
                <a:gd name="T109" fmla="*/ 1233 h 1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385" h="1233">
                  <a:moveTo>
                    <a:pt x="191" y="1233"/>
                  </a:moveTo>
                  <a:lnTo>
                    <a:pt x="0" y="903"/>
                  </a:lnTo>
                  <a:lnTo>
                    <a:pt x="194" y="592"/>
                  </a:lnTo>
                  <a:lnTo>
                    <a:pt x="221" y="588"/>
                  </a:lnTo>
                  <a:lnTo>
                    <a:pt x="248" y="582"/>
                  </a:lnTo>
                  <a:lnTo>
                    <a:pt x="262" y="579"/>
                  </a:lnTo>
                  <a:lnTo>
                    <a:pt x="275" y="575"/>
                  </a:lnTo>
                  <a:lnTo>
                    <a:pt x="302" y="567"/>
                  </a:lnTo>
                  <a:lnTo>
                    <a:pt x="327" y="558"/>
                  </a:lnTo>
                  <a:lnTo>
                    <a:pt x="354" y="548"/>
                  </a:lnTo>
                  <a:lnTo>
                    <a:pt x="379" y="537"/>
                  </a:lnTo>
                  <a:lnTo>
                    <a:pt x="391" y="531"/>
                  </a:lnTo>
                  <a:lnTo>
                    <a:pt x="403" y="525"/>
                  </a:lnTo>
                  <a:lnTo>
                    <a:pt x="427" y="511"/>
                  </a:lnTo>
                  <a:lnTo>
                    <a:pt x="450" y="497"/>
                  </a:lnTo>
                  <a:lnTo>
                    <a:pt x="472" y="482"/>
                  </a:lnTo>
                  <a:lnTo>
                    <a:pt x="494" y="467"/>
                  </a:lnTo>
                  <a:lnTo>
                    <a:pt x="506" y="458"/>
                  </a:lnTo>
                  <a:lnTo>
                    <a:pt x="516" y="450"/>
                  </a:lnTo>
                  <a:lnTo>
                    <a:pt x="526" y="441"/>
                  </a:lnTo>
                  <a:lnTo>
                    <a:pt x="536" y="432"/>
                  </a:lnTo>
                  <a:lnTo>
                    <a:pt x="546" y="423"/>
                  </a:lnTo>
                  <a:lnTo>
                    <a:pt x="556" y="414"/>
                  </a:lnTo>
                  <a:lnTo>
                    <a:pt x="565" y="405"/>
                  </a:lnTo>
                  <a:lnTo>
                    <a:pt x="575" y="395"/>
                  </a:lnTo>
                  <a:lnTo>
                    <a:pt x="584" y="385"/>
                  </a:lnTo>
                  <a:lnTo>
                    <a:pt x="593" y="375"/>
                  </a:lnTo>
                  <a:lnTo>
                    <a:pt x="610" y="353"/>
                  </a:lnTo>
                  <a:lnTo>
                    <a:pt x="626" y="332"/>
                  </a:lnTo>
                  <a:lnTo>
                    <a:pt x="642" y="310"/>
                  </a:lnTo>
                  <a:lnTo>
                    <a:pt x="656" y="287"/>
                  </a:lnTo>
                  <a:lnTo>
                    <a:pt x="671" y="264"/>
                  </a:lnTo>
                  <a:lnTo>
                    <a:pt x="683" y="240"/>
                  </a:lnTo>
                  <a:lnTo>
                    <a:pt x="689" y="228"/>
                  </a:lnTo>
                  <a:lnTo>
                    <a:pt x="695" y="215"/>
                  </a:lnTo>
                  <a:lnTo>
                    <a:pt x="705" y="189"/>
                  </a:lnTo>
                  <a:lnTo>
                    <a:pt x="715" y="164"/>
                  </a:lnTo>
                  <a:lnTo>
                    <a:pt x="723" y="138"/>
                  </a:lnTo>
                  <a:lnTo>
                    <a:pt x="731" y="111"/>
                  </a:lnTo>
                  <a:lnTo>
                    <a:pt x="737" y="84"/>
                  </a:lnTo>
                  <a:lnTo>
                    <a:pt x="742" y="57"/>
                  </a:lnTo>
                  <a:lnTo>
                    <a:pt x="746" y="28"/>
                  </a:lnTo>
                  <a:lnTo>
                    <a:pt x="747" y="14"/>
                  </a:lnTo>
                  <a:lnTo>
                    <a:pt x="748" y="0"/>
                  </a:lnTo>
                  <a:lnTo>
                    <a:pt x="1032" y="202"/>
                  </a:lnTo>
                  <a:lnTo>
                    <a:pt x="1385" y="4"/>
                  </a:lnTo>
                  <a:lnTo>
                    <a:pt x="1384" y="36"/>
                  </a:lnTo>
                  <a:lnTo>
                    <a:pt x="1382" y="66"/>
                  </a:lnTo>
                  <a:lnTo>
                    <a:pt x="1379" y="96"/>
                  </a:lnTo>
                  <a:lnTo>
                    <a:pt x="1375" y="126"/>
                  </a:lnTo>
                  <a:lnTo>
                    <a:pt x="1371" y="156"/>
                  </a:lnTo>
                  <a:lnTo>
                    <a:pt x="1366" y="185"/>
                  </a:lnTo>
                  <a:lnTo>
                    <a:pt x="1360" y="216"/>
                  </a:lnTo>
                  <a:lnTo>
                    <a:pt x="1354" y="245"/>
                  </a:lnTo>
                  <a:lnTo>
                    <a:pt x="1347" y="273"/>
                  </a:lnTo>
                  <a:lnTo>
                    <a:pt x="1339" y="302"/>
                  </a:lnTo>
                  <a:lnTo>
                    <a:pt x="1331" y="330"/>
                  </a:lnTo>
                  <a:lnTo>
                    <a:pt x="1322" y="359"/>
                  </a:lnTo>
                  <a:lnTo>
                    <a:pt x="1313" y="387"/>
                  </a:lnTo>
                  <a:lnTo>
                    <a:pt x="1301" y="414"/>
                  </a:lnTo>
                  <a:lnTo>
                    <a:pt x="1291" y="441"/>
                  </a:lnTo>
                  <a:lnTo>
                    <a:pt x="1279" y="468"/>
                  </a:lnTo>
                  <a:lnTo>
                    <a:pt x="1268" y="494"/>
                  </a:lnTo>
                  <a:lnTo>
                    <a:pt x="1255" y="522"/>
                  </a:lnTo>
                  <a:lnTo>
                    <a:pt x="1242" y="547"/>
                  </a:lnTo>
                  <a:lnTo>
                    <a:pt x="1228" y="573"/>
                  </a:lnTo>
                  <a:lnTo>
                    <a:pt x="1214" y="598"/>
                  </a:lnTo>
                  <a:lnTo>
                    <a:pt x="1200" y="623"/>
                  </a:lnTo>
                  <a:lnTo>
                    <a:pt x="1184" y="647"/>
                  </a:lnTo>
                  <a:lnTo>
                    <a:pt x="1169" y="671"/>
                  </a:lnTo>
                  <a:lnTo>
                    <a:pt x="1152" y="696"/>
                  </a:lnTo>
                  <a:lnTo>
                    <a:pt x="1135" y="719"/>
                  </a:lnTo>
                  <a:lnTo>
                    <a:pt x="1117" y="742"/>
                  </a:lnTo>
                  <a:lnTo>
                    <a:pt x="1099" y="764"/>
                  </a:lnTo>
                  <a:lnTo>
                    <a:pt x="1081" y="786"/>
                  </a:lnTo>
                  <a:lnTo>
                    <a:pt x="1062" y="808"/>
                  </a:lnTo>
                  <a:lnTo>
                    <a:pt x="1043" y="829"/>
                  </a:lnTo>
                  <a:lnTo>
                    <a:pt x="1023" y="851"/>
                  </a:lnTo>
                  <a:lnTo>
                    <a:pt x="1003" y="871"/>
                  </a:lnTo>
                  <a:lnTo>
                    <a:pt x="982" y="891"/>
                  </a:lnTo>
                  <a:lnTo>
                    <a:pt x="961" y="910"/>
                  </a:lnTo>
                  <a:lnTo>
                    <a:pt x="939" y="929"/>
                  </a:lnTo>
                  <a:lnTo>
                    <a:pt x="917" y="947"/>
                  </a:lnTo>
                  <a:lnTo>
                    <a:pt x="895" y="965"/>
                  </a:lnTo>
                  <a:lnTo>
                    <a:pt x="872" y="982"/>
                  </a:lnTo>
                  <a:lnTo>
                    <a:pt x="849" y="1000"/>
                  </a:lnTo>
                  <a:lnTo>
                    <a:pt x="826" y="1017"/>
                  </a:lnTo>
                  <a:lnTo>
                    <a:pt x="801" y="1032"/>
                  </a:lnTo>
                  <a:lnTo>
                    <a:pt x="776" y="1048"/>
                  </a:lnTo>
                  <a:lnTo>
                    <a:pt x="752" y="1063"/>
                  </a:lnTo>
                  <a:lnTo>
                    <a:pt x="727" y="1077"/>
                  </a:lnTo>
                  <a:lnTo>
                    <a:pt x="701" y="1090"/>
                  </a:lnTo>
                  <a:lnTo>
                    <a:pt x="676" y="1104"/>
                  </a:lnTo>
                  <a:lnTo>
                    <a:pt x="649" y="1116"/>
                  </a:lnTo>
                  <a:lnTo>
                    <a:pt x="622" y="1128"/>
                  </a:lnTo>
                  <a:lnTo>
                    <a:pt x="595" y="1139"/>
                  </a:lnTo>
                  <a:lnTo>
                    <a:pt x="568" y="1150"/>
                  </a:lnTo>
                  <a:lnTo>
                    <a:pt x="541" y="1161"/>
                  </a:lnTo>
                  <a:lnTo>
                    <a:pt x="514" y="1171"/>
                  </a:lnTo>
                  <a:lnTo>
                    <a:pt x="485" y="1180"/>
                  </a:lnTo>
                  <a:lnTo>
                    <a:pt x="456" y="1188"/>
                  </a:lnTo>
                  <a:lnTo>
                    <a:pt x="428" y="1196"/>
                  </a:lnTo>
                  <a:lnTo>
                    <a:pt x="399" y="1203"/>
                  </a:lnTo>
                  <a:lnTo>
                    <a:pt x="370" y="1209"/>
                  </a:lnTo>
                  <a:lnTo>
                    <a:pt x="340" y="1215"/>
                  </a:lnTo>
                  <a:lnTo>
                    <a:pt x="311" y="1220"/>
                  </a:lnTo>
                  <a:lnTo>
                    <a:pt x="281" y="1224"/>
                  </a:lnTo>
                  <a:lnTo>
                    <a:pt x="251" y="1228"/>
                  </a:lnTo>
                  <a:lnTo>
                    <a:pt x="221" y="1231"/>
                  </a:lnTo>
                  <a:lnTo>
                    <a:pt x="191" y="1233"/>
                  </a:ln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bg1">
                  <a:lumMod val="95000"/>
                </a:schemeClr>
              </a:solidFill>
            </a:ln>
            <a:effectLst/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33605" rIns="0" bIns="33605" anchor="ctr"/>
            <a:lstStyle/>
            <a:p>
              <a:pPr marL="136908" indent="-136908">
                <a:lnSpc>
                  <a:spcPct val="120000"/>
                </a:lnSpc>
                <a:spcBef>
                  <a:spcPts val="450"/>
                </a:spcBef>
                <a:spcAft>
                  <a:spcPts val="450"/>
                </a:spcAft>
                <a:buFont typeface="Arial" pitchFamily="34" charset="0"/>
                <a:buChar char="•"/>
                <a:defRPr/>
              </a:pPr>
              <a:endParaRPr lang="en-US" sz="1050">
                <a:solidFill>
                  <a:prstClr val="white"/>
                </a:solidFill>
              </a:endParaRPr>
            </a:p>
          </p:txBody>
        </p:sp>
      </p:grpSp>
      <p:sp>
        <p:nvSpPr>
          <p:cNvPr id="20" name="矩形 19"/>
          <p:cNvSpPr/>
          <p:nvPr/>
        </p:nvSpPr>
        <p:spPr>
          <a:xfrm rot="19000814">
            <a:off x="4530654" y="2732162"/>
            <a:ext cx="1571656" cy="336633"/>
          </a:xfrm>
          <a:prstGeom prst="rect">
            <a:avLst/>
          </a:prstGeom>
        </p:spPr>
        <p:txBody>
          <a:bodyPr wrap="square">
            <a:prstTxWarp prst="textArchUp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标题文字添加</a:t>
            </a:r>
          </a:p>
        </p:txBody>
      </p:sp>
      <p:sp>
        <p:nvSpPr>
          <p:cNvPr id="21" name="矩形 20"/>
          <p:cNvSpPr/>
          <p:nvPr/>
        </p:nvSpPr>
        <p:spPr>
          <a:xfrm rot="3366836">
            <a:off x="6209275" y="2931288"/>
            <a:ext cx="1571656" cy="336633"/>
          </a:xfrm>
          <a:prstGeom prst="rect">
            <a:avLst/>
          </a:prstGeom>
        </p:spPr>
        <p:txBody>
          <a:bodyPr wrap="square">
            <a:prstTxWarp prst="textArchUp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accent1"/>
                </a:solidFill>
                <a:latin typeface="+mn-ea"/>
              </a:rPr>
              <a:t>标题文字添加</a:t>
            </a:r>
          </a:p>
        </p:txBody>
      </p:sp>
      <p:sp>
        <p:nvSpPr>
          <p:cNvPr id="22" name="矩形 21"/>
          <p:cNvSpPr/>
          <p:nvPr/>
        </p:nvSpPr>
        <p:spPr>
          <a:xfrm rot="8309602">
            <a:off x="6038120" y="4597064"/>
            <a:ext cx="1571656" cy="336633"/>
          </a:xfrm>
          <a:prstGeom prst="rect">
            <a:avLst/>
          </a:prstGeom>
        </p:spPr>
        <p:txBody>
          <a:bodyPr wrap="square">
            <a:prstTxWarp prst="textArchUp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bg1"/>
                </a:solidFill>
                <a:latin typeface="+mn-ea"/>
              </a:rPr>
              <a:t>标题文字添加</a:t>
            </a:r>
          </a:p>
        </p:txBody>
      </p:sp>
      <p:sp>
        <p:nvSpPr>
          <p:cNvPr id="23" name="矩形 22"/>
          <p:cNvSpPr/>
          <p:nvPr/>
        </p:nvSpPr>
        <p:spPr>
          <a:xfrm rot="13862020">
            <a:off x="4401967" y="4348539"/>
            <a:ext cx="1571656" cy="336633"/>
          </a:xfrm>
          <a:prstGeom prst="rect">
            <a:avLst/>
          </a:prstGeom>
        </p:spPr>
        <p:txBody>
          <a:bodyPr wrap="square">
            <a:prstTxWarp prst="textArchUp">
              <a:avLst/>
            </a:prstTxWarp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000" b="1" dirty="0">
                <a:solidFill>
                  <a:schemeClr val="accent1"/>
                </a:solidFill>
                <a:latin typeface="+mn-ea"/>
              </a:rPr>
              <a:t>标题文字添加</a:t>
            </a:r>
          </a:p>
        </p:txBody>
      </p:sp>
      <p:pic>
        <p:nvPicPr>
          <p:cNvPr id="9" name="图片占位符 8"/>
          <p:cNvPicPr>
            <a:picLocks noGrp="1" noChangeAspect="1"/>
          </p:cNvPicPr>
          <p:nvPr>
            <p:ph type="pic" sz="quarter" idx="10"/>
          </p:nvPr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663" r="16663"/>
          <a:stretch>
            <a:fillRect/>
          </a:stretch>
        </p:blipFill>
        <p:spPr/>
      </p:pic>
      <p:grpSp>
        <p:nvGrpSpPr>
          <p:cNvPr id="16" name="组合 15"/>
          <p:cNvGrpSpPr/>
          <p:nvPr/>
        </p:nvGrpSpPr>
        <p:grpSpPr>
          <a:xfrm>
            <a:off x="8384636" y="2026799"/>
            <a:ext cx="2422746" cy="823200"/>
            <a:chOff x="7523108" y="3331677"/>
            <a:chExt cx="2422746" cy="823200"/>
          </a:xfrm>
        </p:grpSpPr>
        <p:sp>
          <p:nvSpPr>
            <p:cNvPr id="17" name="矩形 16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384636" y="4386592"/>
            <a:ext cx="2422746" cy="823200"/>
            <a:chOff x="7523108" y="3331677"/>
            <a:chExt cx="2422746" cy="823200"/>
          </a:xfrm>
        </p:grpSpPr>
        <p:sp>
          <p:nvSpPr>
            <p:cNvPr id="24" name="矩形 23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416097" y="2026799"/>
            <a:ext cx="2422746" cy="823200"/>
            <a:chOff x="7523108" y="3331677"/>
            <a:chExt cx="2422746" cy="823200"/>
          </a:xfrm>
        </p:grpSpPr>
        <p:sp>
          <p:nvSpPr>
            <p:cNvPr id="27" name="矩形 26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416097" y="4386592"/>
            <a:ext cx="2422746" cy="823200"/>
            <a:chOff x="7523108" y="3331677"/>
            <a:chExt cx="2422746" cy="823200"/>
          </a:xfrm>
        </p:grpSpPr>
        <p:sp>
          <p:nvSpPr>
            <p:cNvPr id="30" name="矩形 29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2" name="任意多边形 31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3" name="任意多边形 32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4" name="组合 33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35" name="文本框 34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38" name="文本框 37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9" name="直接连接符 38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0" name="文本框 39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1" name="直接连接符 40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文本框 41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3" name="直接连接符 42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文本框 43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直接连接符 45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29580723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  <p:bldP spid="22" grpId="0"/>
      <p:bldP spid="2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 rot="1800000">
            <a:off x="1853997" y="2553077"/>
            <a:ext cx="3335844" cy="3971164"/>
          </a:xfrm>
          <a:custGeom>
            <a:avLst/>
            <a:gdLst>
              <a:gd name="connsiteX0" fmla="*/ 0 w 3335844"/>
              <a:gd name="connsiteY0" fmla="*/ 0 h 3945497"/>
              <a:gd name="connsiteX1" fmla="*/ 3335844 w 3335844"/>
              <a:gd name="connsiteY1" fmla="*/ 0 h 3945497"/>
              <a:gd name="connsiteX2" fmla="*/ 3335844 w 3335844"/>
              <a:gd name="connsiteY2" fmla="*/ 3945497 h 3945497"/>
              <a:gd name="connsiteX3" fmla="*/ 0 w 3335844"/>
              <a:gd name="connsiteY3" fmla="*/ 3945497 h 3945497"/>
              <a:gd name="connsiteX4" fmla="*/ 0 w 3335844"/>
              <a:gd name="connsiteY4" fmla="*/ 0 h 3945497"/>
              <a:gd name="connsiteX0" fmla="*/ 0 w 3335844"/>
              <a:gd name="connsiteY0" fmla="*/ 25667 h 3971164"/>
              <a:gd name="connsiteX1" fmla="*/ 296935 w 3335844"/>
              <a:gd name="connsiteY1" fmla="*/ 0 h 3971164"/>
              <a:gd name="connsiteX2" fmla="*/ 3335844 w 3335844"/>
              <a:gd name="connsiteY2" fmla="*/ 25667 h 3971164"/>
              <a:gd name="connsiteX3" fmla="*/ 3335844 w 3335844"/>
              <a:gd name="connsiteY3" fmla="*/ 3971164 h 3971164"/>
              <a:gd name="connsiteX4" fmla="*/ 0 w 3335844"/>
              <a:gd name="connsiteY4" fmla="*/ 3971164 h 3971164"/>
              <a:gd name="connsiteX5" fmla="*/ 0 w 3335844"/>
              <a:gd name="connsiteY5" fmla="*/ 25667 h 3971164"/>
              <a:gd name="connsiteX0" fmla="*/ 0 w 3335844"/>
              <a:gd name="connsiteY0" fmla="*/ 3971164 h 3971164"/>
              <a:gd name="connsiteX1" fmla="*/ 296935 w 3335844"/>
              <a:gd name="connsiteY1" fmla="*/ 0 h 3971164"/>
              <a:gd name="connsiteX2" fmla="*/ 3335844 w 3335844"/>
              <a:gd name="connsiteY2" fmla="*/ 25667 h 3971164"/>
              <a:gd name="connsiteX3" fmla="*/ 3335844 w 3335844"/>
              <a:gd name="connsiteY3" fmla="*/ 3971164 h 3971164"/>
              <a:gd name="connsiteX4" fmla="*/ 0 w 3335844"/>
              <a:gd name="connsiteY4" fmla="*/ 3971164 h 397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5844" h="3971164">
                <a:moveTo>
                  <a:pt x="0" y="3971164"/>
                </a:moveTo>
                <a:lnTo>
                  <a:pt x="296935" y="0"/>
                </a:lnTo>
                <a:lnTo>
                  <a:pt x="3335844" y="25667"/>
                </a:lnTo>
                <a:lnTo>
                  <a:pt x="3335844" y="3971164"/>
                </a:lnTo>
                <a:lnTo>
                  <a:pt x="0" y="3971164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2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0" name="矩形 28"/>
          <p:cNvSpPr/>
          <p:nvPr/>
        </p:nvSpPr>
        <p:spPr>
          <a:xfrm rot="1800000">
            <a:off x="4445075" y="2565777"/>
            <a:ext cx="3335844" cy="3971164"/>
          </a:xfrm>
          <a:custGeom>
            <a:avLst/>
            <a:gdLst>
              <a:gd name="connsiteX0" fmla="*/ 0 w 3335844"/>
              <a:gd name="connsiteY0" fmla="*/ 0 h 3945497"/>
              <a:gd name="connsiteX1" fmla="*/ 3335844 w 3335844"/>
              <a:gd name="connsiteY1" fmla="*/ 0 h 3945497"/>
              <a:gd name="connsiteX2" fmla="*/ 3335844 w 3335844"/>
              <a:gd name="connsiteY2" fmla="*/ 3945497 h 3945497"/>
              <a:gd name="connsiteX3" fmla="*/ 0 w 3335844"/>
              <a:gd name="connsiteY3" fmla="*/ 3945497 h 3945497"/>
              <a:gd name="connsiteX4" fmla="*/ 0 w 3335844"/>
              <a:gd name="connsiteY4" fmla="*/ 0 h 3945497"/>
              <a:gd name="connsiteX0" fmla="*/ 0 w 3335844"/>
              <a:gd name="connsiteY0" fmla="*/ 25667 h 3971164"/>
              <a:gd name="connsiteX1" fmla="*/ 296935 w 3335844"/>
              <a:gd name="connsiteY1" fmla="*/ 0 h 3971164"/>
              <a:gd name="connsiteX2" fmla="*/ 3335844 w 3335844"/>
              <a:gd name="connsiteY2" fmla="*/ 25667 h 3971164"/>
              <a:gd name="connsiteX3" fmla="*/ 3335844 w 3335844"/>
              <a:gd name="connsiteY3" fmla="*/ 3971164 h 3971164"/>
              <a:gd name="connsiteX4" fmla="*/ 0 w 3335844"/>
              <a:gd name="connsiteY4" fmla="*/ 3971164 h 3971164"/>
              <a:gd name="connsiteX5" fmla="*/ 0 w 3335844"/>
              <a:gd name="connsiteY5" fmla="*/ 25667 h 3971164"/>
              <a:gd name="connsiteX0" fmla="*/ 0 w 3335844"/>
              <a:gd name="connsiteY0" fmla="*/ 3971164 h 3971164"/>
              <a:gd name="connsiteX1" fmla="*/ 296935 w 3335844"/>
              <a:gd name="connsiteY1" fmla="*/ 0 h 3971164"/>
              <a:gd name="connsiteX2" fmla="*/ 3335844 w 3335844"/>
              <a:gd name="connsiteY2" fmla="*/ 25667 h 3971164"/>
              <a:gd name="connsiteX3" fmla="*/ 3335844 w 3335844"/>
              <a:gd name="connsiteY3" fmla="*/ 3971164 h 3971164"/>
              <a:gd name="connsiteX4" fmla="*/ 0 w 3335844"/>
              <a:gd name="connsiteY4" fmla="*/ 3971164 h 397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5844" h="3971164">
                <a:moveTo>
                  <a:pt x="0" y="3971164"/>
                </a:moveTo>
                <a:lnTo>
                  <a:pt x="296935" y="0"/>
                </a:lnTo>
                <a:lnTo>
                  <a:pt x="3335844" y="25667"/>
                </a:lnTo>
                <a:lnTo>
                  <a:pt x="3335844" y="3971164"/>
                </a:lnTo>
                <a:lnTo>
                  <a:pt x="0" y="3971164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2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1" name="矩形 28"/>
          <p:cNvSpPr/>
          <p:nvPr/>
        </p:nvSpPr>
        <p:spPr>
          <a:xfrm rot="1800000">
            <a:off x="7054525" y="2565777"/>
            <a:ext cx="3335844" cy="3971164"/>
          </a:xfrm>
          <a:custGeom>
            <a:avLst/>
            <a:gdLst>
              <a:gd name="connsiteX0" fmla="*/ 0 w 3335844"/>
              <a:gd name="connsiteY0" fmla="*/ 0 h 3945497"/>
              <a:gd name="connsiteX1" fmla="*/ 3335844 w 3335844"/>
              <a:gd name="connsiteY1" fmla="*/ 0 h 3945497"/>
              <a:gd name="connsiteX2" fmla="*/ 3335844 w 3335844"/>
              <a:gd name="connsiteY2" fmla="*/ 3945497 h 3945497"/>
              <a:gd name="connsiteX3" fmla="*/ 0 w 3335844"/>
              <a:gd name="connsiteY3" fmla="*/ 3945497 h 3945497"/>
              <a:gd name="connsiteX4" fmla="*/ 0 w 3335844"/>
              <a:gd name="connsiteY4" fmla="*/ 0 h 3945497"/>
              <a:gd name="connsiteX0" fmla="*/ 0 w 3335844"/>
              <a:gd name="connsiteY0" fmla="*/ 25667 h 3971164"/>
              <a:gd name="connsiteX1" fmla="*/ 296935 w 3335844"/>
              <a:gd name="connsiteY1" fmla="*/ 0 h 3971164"/>
              <a:gd name="connsiteX2" fmla="*/ 3335844 w 3335844"/>
              <a:gd name="connsiteY2" fmla="*/ 25667 h 3971164"/>
              <a:gd name="connsiteX3" fmla="*/ 3335844 w 3335844"/>
              <a:gd name="connsiteY3" fmla="*/ 3971164 h 3971164"/>
              <a:gd name="connsiteX4" fmla="*/ 0 w 3335844"/>
              <a:gd name="connsiteY4" fmla="*/ 3971164 h 3971164"/>
              <a:gd name="connsiteX5" fmla="*/ 0 w 3335844"/>
              <a:gd name="connsiteY5" fmla="*/ 25667 h 3971164"/>
              <a:gd name="connsiteX0" fmla="*/ 0 w 3335844"/>
              <a:gd name="connsiteY0" fmla="*/ 3971164 h 3971164"/>
              <a:gd name="connsiteX1" fmla="*/ 296935 w 3335844"/>
              <a:gd name="connsiteY1" fmla="*/ 0 h 3971164"/>
              <a:gd name="connsiteX2" fmla="*/ 3335844 w 3335844"/>
              <a:gd name="connsiteY2" fmla="*/ 25667 h 3971164"/>
              <a:gd name="connsiteX3" fmla="*/ 3335844 w 3335844"/>
              <a:gd name="connsiteY3" fmla="*/ 3971164 h 3971164"/>
              <a:gd name="connsiteX4" fmla="*/ 0 w 3335844"/>
              <a:gd name="connsiteY4" fmla="*/ 3971164 h 397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5844" h="3971164">
                <a:moveTo>
                  <a:pt x="0" y="3971164"/>
                </a:moveTo>
                <a:lnTo>
                  <a:pt x="296935" y="0"/>
                </a:lnTo>
                <a:lnTo>
                  <a:pt x="3335844" y="25667"/>
                </a:lnTo>
                <a:lnTo>
                  <a:pt x="3335844" y="3971164"/>
                </a:lnTo>
                <a:lnTo>
                  <a:pt x="0" y="3971164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2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2" name="矩形 28"/>
          <p:cNvSpPr/>
          <p:nvPr/>
        </p:nvSpPr>
        <p:spPr>
          <a:xfrm rot="1800000">
            <a:off x="9645602" y="2565778"/>
            <a:ext cx="3335844" cy="3971164"/>
          </a:xfrm>
          <a:custGeom>
            <a:avLst/>
            <a:gdLst>
              <a:gd name="connsiteX0" fmla="*/ 0 w 3335844"/>
              <a:gd name="connsiteY0" fmla="*/ 0 h 3945497"/>
              <a:gd name="connsiteX1" fmla="*/ 3335844 w 3335844"/>
              <a:gd name="connsiteY1" fmla="*/ 0 h 3945497"/>
              <a:gd name="connsiteX2" fmla="*/ 3335844 w 3335844"/>
              <a:gd name="connsiteY2" fmla="*/ 3945497 h 3945497"/>
              <a:gd name="connsiteX3" fmla="*/ 0 w 3335844"/>
              <a:gd name="connsiteY3" fmla="*/ 3945497 h 3945497"/>
              <a:gd name="connsiteX4" fmla="*/ 0 w 3335844"/>
              <a:gd name="connsiteY4" fmla="*/ 0 h 3945497"/>
              <a:gd name="connsiteX0" fmla="*/ 0 w 3335844"/>
              <a:gd name="connsiteY0" fmla="*/ 25667 h 3971164"/>
              <a:gd name="connsiteX1" fmla="*/ 296935 w 3335844"/>
              <a:gd name="connsiteY1" fmla="*/ 0 h 3971164"/>
              <a:gd name="connsiteX2" fmla="*/ 3335844 w 3335844"/>
              <a:gd name="connsiteY2" fmla="*/ 25667 h 3971164"/>
              <a:gd name="connsiteX3" fmla="*/ 3335844 w 3335844"/>
              <a:gd name="connsiteY3" fmla="*/ 3971164 h 3971164"/>
              <a:gd name="connsiteX4" fmla="*/ 0 w 3335844"/>
              <a:gd name="connsiteY4" fmla="*/ 3971164 h 3971164"/>
              <a:gd name="connsiteX5" fmla="*/ 0 w 3335844"/>
              <a:gd name="connsiteY5" fmla="*/ 25667 h 3971164"/>
              <a:gd name="connsiteX0" fmla="*/ 0 w 3335844"/>
              <a:gd name="connsiteY0" fmla="*/ 3971164 h 3971164"/>
              <a:gd name="connsiteX1" fmla="*/ 296935 w 3335844"/>
              <a:gd name="connsiteY1" fmla="*/ 0 h 3971164"/>
              <a:gd name="connsiteX2" fmla="*/ 3335844 w 3335844"/>
              <a:gd name="connsiteY2" fmla="*/ 25667 h 3971164"/>
              <a:gd name="connsiteX3" fmla="*/ 3335844 w 3335844"/>
              <a:gd name="connsiteY3" fmla="*/ 3971164 h 3971164"/>
              <a:gd name="connsiteX4" fmla="*/ 0 w 3335844"/>
              <a:gd name="connsiteY4" fmla="*/ 3971164 h 3971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335844" h="3971164">
                <a:moveTo>
                  <a:pt x="0" y="3971164"/>
                </a:moveTo>
                <a:lnTo>
                  <a:pt x="296935" y="0"/>
                </a:lnTo>
                <a:lnTo>
                  <a:pt x="3335844" y="25667"/>
                </a:lnTo>
                <a:lnTo>
                  <a:pt x="3335844" y="3971164"/>
                </a:lnTo>
                <a:lnTo>
                  <a:pt x="0" y="3971164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2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4" name="Rectangle: Rounded Corners 4"/>
          <p:cNvSpPr/>
          <p:nvPr/>
        </p:nvSpPr>
        <p:spPr>
          <a:xfrm>
            <a:off x="1066291" y="2151506"/>
            <a:ext cx="2269165" cy="327571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620000" anchor="t" anchorCtr="1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5" name="Rectangle 5"/>
          <p:cNvSpPr/>
          <p:nvPr/>
        </p:nvSpPr>
        <p:spPr>
          <a:xfrm>
            <a:off x="1066291" y="4779859"/>
            <a:ext cx="2269165" cy="457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400" b="1" dirty="0"/>
              <a:t>标题文本预设</a:t>
            </a:r>
          </a:p>
        </p:txBody>
      </p:sp>
      <p:sp>
        <p:nvSpPr>
          <p:cNvPr id="7" name="Freeform: Shape 9"/>
          <p:cNvSpPr/>
          <p:nvPr/>
        </p:nvSpPr>
        <p:spPr>
          <a:xfrm>
            <a:off x="1839250" y="2552968"/>
            <a:ext cx="723246" cy="716984"/>
          </a:xfrm>
          <a:custGeom>
            <a:avLst/>
            <a:gdLst/>
            <a:ahLst/>
            <a:cxnLst/>
            <a:rect l="l" t="t" r="r" b="b"/>
            <a:pathLst>
              <a:path w="206276" h="204490">
                <a:moveTo>
                  <a:pt x="97334" y="133052"/>
                </a:moveTo>
                <a:lnTo>
                  <a:pt x="119212" y="133052"/>
                </a:lnTo>
                <a:cubicBezTo>
                  <a:pt x="121593" y="133052"/>
                  <a:pt x="122783" y="134094"/>
                  <a:pt x="122783" y="136178"/>
                </a:cubicBezTo>
                <a:cubicBezTo>
                  <a:pt x="122783" y="138559"/>
                  <a:pt x="121593" y="139750"/>
                  <a:pt x="119212" y="139750"/>
                </a:cubicBezTo>
                <a:lnTo>
                  <a:pt x="97334" y="139750"/>
                </a:lnTo>
                <a:cubicBezTo>
                  <a:pt x="95250" y="139750"/>
                  <a:pt x="94208" y="138559"/>
                  <a:pt x="94208" y="136178"/>
                </a:cubicBezTo>
                <a:cubicBezTo>
                  <a:pt x="94208" y="134094"/>
                  <a:pt x="95250" y="133052"/>
                  <a:pt x="97334" y="133052"/>
                </a:cubicBezTo>
                <a:close/>
                <a:moveTo>
                  <a:pt x="71884" y="133052"/>
                </a:moveTo>
                <a:lnTo>
                  <a:pt x="84386" y="133052"/>
                </a:lnTo>
                <a:cubicBezTo>
                  <a:pt x="86469" y="133052"/>
                  <a:pt x="87511" y="134094"/>
                  <a:pt x="87511" y="136178"/>
                </a:cubicBezTo>
                <a:cubicBezTo>
                  <a:pt x="87511" y="138559"/>
                  <a:pt x="86469" y="139750"/>
                  <a:pt x="84386" y="139750"/>
                </a:cubicBezTo>
                <a:lnTo>
                  <a:pt x="71884" y="139750"/>
                </a:lnTo>
                <a:cubicBezTo>
                  <a:pt x="69801" y="139750"/>
                  <a:pt x="68759" y="138559"/>
                  <a:pt x="68759" y="136178"/>
                </a:cubicBezTo>
                <a:cubicBezTo>
                  <a:pt x="68759" y="134094"/>
                  <a:pt x="69801" y="133052"/>
                  <a:pt x="71884" y="133052"/>
                </a:cubicBezTo>
                <a:close/>
                <a:moveTo>
                  <a:pt x="160735" y="117426"/>
                </a:moveTo>
                <a:lnTo>
                  <a:pt x="166985" y="117426"/>
                </a:lnTo>
                <a:cubicBezTo>
                  <a:pt x="169069" y="117426"/>
                  <a:pt x="170111" y="118467"/>
                  <a:pt x="170111" y="120551"/>
                </a:cubicBezTo>
                <a:cubicBezTo>
                  <a:pt x="170111" y="122634"/>
                  <a:pt x="169069" y="123676"/>
                  <a:pt x="166985" y="123676"/>
                </a:cubicBezTo>
                <a:lnTo>
                  <a:pt x="160735" y="123676"/>
                </a:lnTo>
                <a:cubicBezTo>
                  <a:pt x="158651" y="123676"/>
                  <a:pt x="157609" y="122634"/>
                  <a:pt x="157609" y="120551"/>
                </a:cubicBezTo>
                <a:cubicBezTo>
                  <a:pt x="157609" y="118467"/>
                  <a:pt x="158651" y="117426"/>
                  <a:pt x="160735" y="117426"/>
                </a:cubicBezTo>
                <a:close/>
                <a:moveTo>
                  <a:pt x="116086" y="117426"/>
                </a:moveTo>
                <a:lnTo>
                  <a:pt x="147787" y="117426"/>
                </a:lnTo>
                <a:cubicBezTo>
                  <a:pt x="150168" y="117426"/>
                  <a:pt x="151358" y="118467"/>
                  <a:pt x="151358" y="120551"/>
                </a:cubicBezTo>
                <a:cubicBezTo>
                  <a:pt x="151358" y="122634"/>
                  <a:pt x="150168" y="123676"/>
                  <a:pt x="147787" y="123676"/>
                </a:cubicBezTo>
                <a:lnTo>
                  <a:pt x="116086" y="123676"/>
                </a:lnTo>
                <a:cubicBezTo>
                  <a:pt x="114003" y="123676"/>
                  <a:pt x="112961" y="122634"/>
                  <a:pt x="112961" y="120551"/>
                </a:cubicBezTo>
                <a:cubicBezTo>
                  <a:pt x="112961" y="118467"/>
                  <a:pt x="114003" y="117426"/>
                  <a:pt x="116086" y="117426"/>
                </a:cubicBezTo>
                <a:close/>
                <a:moveTo>
                  <a:pt x="71884" y="117426"/>
                </a:moveTo>
                <a:lnTo>
                  <a:pt x="103585" y="117426"/>
                </a:lnTo>
                <a:cubicBezTo>
                  <a:pt x="105668" y="117426"/>
                  <a:pt x="106710" y="118467"/>
                  <a:pt x="106710" y="120551"/>
                </a:cubicBezTo>
                <a:cubicBezTo>
                  <a:pt x="106710" y="122634"/>
                  <a:pt x="105668" y="123676"/>
                  <a:pt x="103585" y="123676"/>
                </a:cubicBezTo>
                <a:lnTo>
                  <a:pt x="71884" y="123676"/>
                </a:lnTo>
                <a:cubicBezTo>
                  <a:pt x="69801" y="123676"/>
                  <a:pt x="68759" y="122634"/>
                  <a:pt x="68759" y="120551"/>
                </a:cubicBezTo>
                <a:cubicBezTo>
                  <a:pt x="68759" y="118467"/>
                  <a:pt x="69801" y="117426"/>
                  <a:pt x="71884" y="117426"/>
                </a:cubicBezTo>
                <a:close/>
                <a:moveTo>
                  <a:pt x="135285" y="98227"/>
                </a:moveTo>
                <a:lnTo>
                  <a:pt x="166985" y="98227"/>
                </a:lnTo>
                <a:cubicBezTo>
                  <a:pt x="169069" y="98227"/>
                  <a:pt x="170111" y="99268"/>
                  <a:pt x="170111" y="101352"/>
                </a:cubicBezTo>
                <a:cubicBezTo>
                  <a:pt x="170111" y="103436"/>
                  <a:pt x="169069" y="104477"/>
                  <a:pt x="166985" y="104477"/>
                </a:cubicBezTo>
                <a:lnTo>
                  <a:pt x="135285" y="104477"/>
                </a:lnTo>
                <a:cubicBezTo>
                  <a:pt x="133201" y="104477"/>
                  <a:pt x="132160" y="103436"/>
                  <a:pt x="132160" y="101352"/>
                </a:cubicBezTo>
                <a:cubicBezTo>
                  <a:pt x="132160" y="99268"/>
                  <a:pt x="133201" y="98227"/>
                  <a:pt x="135285" y="98227"/>
                </a:cubicBezTo>
                <a:close/>
                <a:moveTo>
                  <a:pt x="97334" y="98227"/>
                </a:moveTo>
                <a:lnTo>
                  <a:pt x="122783" y="98227"/>
                </a:lnTo>
                <a:cubicBezTo>
                  <a:pt x="124867" y="98227"/>
                  <a:pt x="125909" y="99268"/>
                  <a:pt x="125909" y="101352"/>
                </a:cubicBezTo>
                <a:cubicBezTo>
                  <a:pt x="125909" y="103436"/>
                  <a:pt x="124867" y="104477"/>
                  <a:pt x="122783" y="104477"/>
                </a:cubicBezTo>
                <a:lnTo>
                  <a:pt x="97334" y="104477"/>
                </a:lnTo>
                <a:cubicBezTo>
                  <a:pt x="95250" y="104477"/>
                  <a:pt x="94208" y="103436"/>
                  <a:pt x="94208" y="101352"/>
                </a:cubicBezTo>
                <a:cubicBezTo>
                  <a:pt x="94208" y="99268"/>
                  <a:pt x="95250" y="98227"/>
                  <a:pt x="97334" y="98227"/>
                </a:cubicBezTo>
                <a:close/>
                <a:moveTo>
                  <a:pt x="71884" y="98227"/>
                </a:moveTo>
                <a:lnTo>
                  <a:pt x="84386" y="98227"/>
                </a:lnTo>
                <a:cubicBezTo>
                  <a:pt x="86469" y="98227"/>
                  <a:pt x="87511" y="99268"/>
                  <a:pt x="87511" y="101352"/>
                </a:cubicBezTo>
                <a:cubicBezTo>
                  <a:pt x="87511" y="103436"/>
                  <a:pt x="86469" y="104477"/>
                  <a:pt x="84386" y="104477"/>
                </a:cubicBezTo>
                <a:lnTo>
                  <a:pt x="71884" y="104477"/>
                </a:lnTo>
                <a:cubicBezTo>
                  <a:pt x="69801" y="104477"/>
                  <a:pt x="68759" y="103436"/>
                  <a:pt x="68759" y="101352"/>
                </a:cubicBezTo>
                <a:cubicBezTo>
                  <a:pt x="68759" y="99268"/>
                  <a:pt x="69801" y="98227"/>
                  <a:pt x="71884" y="98227"/>
                </a:cubicBezTo>
                <a:close/>
                <a:moveTo>
                  <a:pt x="154484" y="82600"/>
                </a:moveTo>
                <a:lnTo>
                  <a:pt x="166985" y="82600"/>
                </a:lnTo>
                <a:cubicBezTo>
                  <a:pt x="169069" y="82600"/>
                  <a:pt x="170111" y="83642"/>
                  <a:pt x="170111" y="85725"/>
                </a:cubicBezTo>
                <a:cubicBezTo>
                  <a:pt x="170111" y="87809"/>
                  <a:pt x="169069" y="88851"/>
                  <a:pt x="166985" y="88851"/>
                </a:cubicBezTo>
                <a:lnTo>
                  <a:pt x="154484" y="88851"/>
                </a:lnTo>
                <a:cubicBezTo>
                  <a:pt x="152400" y="88851"/>
                  <a:pt x="151358" y="87809"/>
                  <a:pt x="151358" y="85725"/>
                </a:cubicBezTo>
                <a:cubicBezTo>
                  <a:pt x="151358" y="83642"/>
                  <a:pt x="152400" y="82600"/>
                  <a:pt x="154484" y="82600"/>
                </a:cubicBezTo>
                <a:close/>
                <a:moveTo>
                  <a:pt x="109835" y="82600"/>
                </a:moveTo>
                <a:lnTo>
                  <a:pt x="141536" y="82600"/>
                </a:lnTo>
                <a:cubicBezTo>
                  <a:pt x="143619" y="82600"/>
                  <a:pt x="144661" y="83642"/>
                  <a:pt x="144661" y="85725"/>
                </a:cubicBezTo>
                <a:cubicBezTo>
                  <a:pt x="144661" y="87809"/>
                  <a:pt x="143619" y="88851"/>
                  <a:pt x="141536" y="88851"/>
                </a:cubicBezTo>
                <a:lnTo>
                  <a:pt x="109835" y="88851"/>
                </a:lnTo>
                <a:cubicBezTo>
                  <a:pt x="107752" y="88851"/>
                  <a:pt x="106710" y="87809"/>
                  <a:pt x="106710" y="85725"/>
                </a:cubicBezTo>
                <a:cubicBezTo>
                  <a:pt x="106710" y="83642"/>
                  <a:pt x="107752" y="82600"/>
                  <a:pt x="109835" y="82600"/>
                </a:cubicBezTo>
                <a:close/>
                <a:moveTo>
                  <a:pt x="71884" y="82600"/>
                </a:moveTo>
                <a:lnTo>
                  <a:pt x="97334" y="82600"/>
                </a:lnTo>
                <a:cubicBezTo>
                  <a:pt x="99417" y="82600"/>
                  <a:pt x="100459" y="83642"/>
                  <a:pt x="100459" y="85725"/>
                </a:cubicBezTo>
                <a:cubicBezTo>
                  <a:pt x="100459" y="87809"/>
                  <a:pt x="99417" y="88851"/>
                  <a:pt x="97334" y="88851"/>
                </a:cubicBezTo>
                <a:lnTo>
                  <a:pt x="71884" y="88851"/>
                </a:lnTo>
                <a:cubicBezTo>
                  <a:pt x="69801" y="88851"/>
                  <a:pt x="68759" y="87809"/>
                  <a:pt x="68759" y="85725"/>
                </a:cubicBezTo>
                <a:cubicBezTo>
                  <a:pt x="68759" y="83642"/>
                  <a:pt x="69801" y="82600"/>
                  <a:pt x="71884" y="82600"/>
                </a:cubicBezTo>
                <a:close/>
                <a:moveTo>
                  <a:pt x="55811" y="60276"/>
                </a:moveTo>
                <a:cubicBezTo>
                  <a:pt x="50453" y="60276"/>
                  <a:pt x="47774" y="63252"/>
                  <a:pt x="47774" y="69205"/>
                </a:cubicBezTo>
                <a:lnTo>
                  <a:pt x="47774" y="152251"/>
                </a:lnTo>
                <a:cubicBezTo>
                  <a:pt x="47774" y="158502"/>
                  <a:pt x="50453" y="161627"/>
                  <a:pt x="55811" y="161627"/>
                </a:cubicBezTo>
                <a:lnTo>
                  <a:pt x="78135" y="161627"/>
                </a:lnTo>
                <a:cubicBezTo>
                  <a:pt x="79623" y="161627"/>
                  <a:pt x="81112" y="162372"/>
                  <a:pt x="82600" y="163860"/>
                </a:cubicBezTo>
                <a:cubicBezTo>
                  <a:pt x="83790" y="164753"/>
                  <a:pt x="84386" y="166241"/>
                  <a:pt x="84386" y="168325"/>
                </a:cubicBezTo>
                <a:lnTo>
                  <a:pt x="83939" y="185738"/>
                </a:lnTo>
                <a:lnTo>
                  <a:pt x="115640" y="162967"/>
                </a:lnTo>
                <a:cubicBezTo>
                  <a:pt x="116830" y="162074"/>
                  <a:pt x="118021" y="161627"/>
                  <a:pt x="119212" y="161627"/>
                </a:cubicBezTo>
                <a:lnTo>
                  <a:pt x="183059" y="161627"/>
                </a:lnTo>
                <a:cubicBezTo>
                  <a:pt x="185738" y="161627"/>
                  <a:pt x="188193" y="160734"/>
                  <a:pt x="190426" y="158949"/>
                </a:cubicBezTo>
                <a:cubicBezTo>
                  <a:pt x="192658" y="157163"/>
                  <a:pt x="193774" y="154930"/>
                  <a:pt x="193774" y="152251"/>
                </a:cubicBezTo>
                <a:lnTo>
                  <a:pt x="193774" y="69205"/>
                </a:lnTo>
                <a:cubicBezTo>
                  <a:pt x="193774" y="66824"/>
                  <a:pt x="192658" y="64740"/>
                  <a:pt x="190426" y="62954"/>
                </a:cubicBezTo>
                <a:cubicBezTo>
                  <a:pt x="188193" y="61168"/>
                  <a:pt x="185738" y="60276"/>
                  <a:pt x="183059" y="60276"/>
                </a:cubicBezTo>
                <a:close/>
                <a:moveTo>
                  <a:pt x="55811" y="47327"/>
                </a:moveTo>
                <a:lnTo>
                  <a:pt x="183059" y="47327"/>
                </a:lnTo>
                <a:cubicBezTo>
                  <a:pt x="189310" y="47327"/>
                  <a:pt x="194742" y="49485"/>
                  <a:pt x="199355" y="53801"/>
                </a:cubicBezTo>
                <a:cubicBezTo>
                  <a:pt x="203969" y="58117"/>
                  <a:pt x="206276" y="63252"/>
                  <a:pt x="206276" y="69205"/>
                </a:cubicBezTo>
                <a:lnTo>
                  <a:pt x="206276" y="152251"/>
                </a:lnTo>
                <a:cubicBezTo>
                  <a:pt x="206276" y="158204"/>
                  <a:pt x="203895" y="163413"/>
                  <a:pt x="199132" y="167878"/>
                </a:cubicBezTo>
                <a:cubicBezTo>
                  <a:pt x="194370" y="172343"/>
                  <a:pt x="189012" y="174576"/>
                  <a:pt x="183059" y="174576"/>
                </a:cubicBezTo>
                <a:lnTo>
                  <a:pt x="121444" y="174576"/>
                </a:lnTo>
                <a:lnTo>
                  <a:pt x="80814" y="203597"/>
                </a:lnTo>
                <a:cubicBezTo>
                  <a:pt x="79623" y="204192"/>
                  <a:pt x="78433" y="204490"/>
                  <a:pt x="77242" y="204490"/>
                </a:cubicBezTo>
                <a:cubicBezTo>
                  <a:pt x="76051" y="204490"/>
                  <a:pt x="75158" y="204341"/>
                  <a:pt x="74563" y="204044"/>
                </a:cubicBezTo>
                <a:cubicBezTo>
                  <a:pt x="72182" y="202555"/>
                  <a:pt x="70991" y="200620"/>
                  <a:pt x="70991" y="198239"/>
                </a:cubicBezTo>
                <a:lnTo>
                  <a:pt x="71438" y="174576"/>
                </a:lnTo>
                <a:lnTo>
                  <a:pt x="55811" y="174576"/>
                </a:lnTo>
                <a:cubicBezTo>
                  <a:pt x="49858" y="174576"/>
                  <a:pt x="44872" y="172418"/>
                  <a:pt x="40854" y="168102"/>
                </a:cubicBezTo>
                <a:cubicBezTo>
                  <a:pt x="36835" y="163785"/>
                  <a:pt x="34826" y="158502"/>
                  <a:pt x="34826" y="152251"/>
                </a:cubicBezTo>
                <a:lnTo>
                  <a:pt x="34826" y="69205"/>
                </a:lnTo>
                <a:cubicBezTo>
                  <a:pt x="34826" y="63252"/>
                  <a:pt x="36835" y="58117"/>
                  <a:pt x="40854" y="53801"/>
                </a:cubicBezTo>
                <a:cubicBezTo>
                  <a:pt x="44872" y="49485"/>
                  <a:pt x="49858" y="47327"/>
                  <a:pt x="55811" y="47327"/>
                </a:cubicBezTo>
                <a:close/>
                <a:moveTo>
                  <a:pt x="20538" y="0"/>
                </a:moveTo>
                <a:lnTo>
                  <a:pt x="148233" y="0"/>
                </a:lnTo>
                <a:cubicBezTo>
                  <a:pt x="154484" y="0"/>
                  <a:pt x="159916" y="2084"/>
                  <a:pt x="164530" y="6251"/>
                </a:cubicBezTo>
                <a:cubicBezTo>
                  <a:pt x="169143" y="10418"/>
                  <a:pt x="171450" y="15478"/>
                  <a:pt x="171450" y="21431"/>
                </a:cubicBezTo>
                <a:lnTo>
                  <a:pt x="171450" y="25450"/>
                </a:lnTo>
                <a:cubicBezTo>
                  <a:pt x="171450" y="26938"/>
                  <a:pt x="170855" y="28352"/>
                  <a:pt x="169664" y="29691"/>
                </a:cubicBezTo>
                <a:cubicBezTo>
                  <a:pt x="168474" y="31031"/>
                  <a:pt x="166985" y="31701"/>
                  <a:pt x="165199" y="31701"/>
                </a:cubicBezTo>
                <a:cubicBezTo>
                  <a:pt x="163413" y="31701"/>
                  <a:pt x="161851" y="31031"/>
                  <a:pt x="160511" y="29691"/>
                </a:cubicBezTo>
                <a:cubicBezTo>
                  <a:pt x="159172" y="28352"/>
                  <a:pt x="158502" y="26938"/>
                  <a:pt x="158502" y="25450"/>
                </a:cubicBezTo>
                <a:lnTo>
                  <a:pt x="158502" y="21431"/>
                </a:lnTo>
                <a:cubicBezTo>
                  <a:pt x="158502" y="19050"/>
                  <a:pt x="157460" y="16967"/>
                  <a:pt x="155377" y="15181"/>
                </a:cubicBezTo>
                <a:cubicBezTo>
                  <a:pt x="153293" y="13395"/>
                  <a:pt x="150912" y="12502"/>
                  <a:pt x="148233" y="12502"/>
                </a:cubicBezTo>
                <a:lnTo>
                  <a:pt x="20538" y="12502"/>
                </a:lnTo>
                <a:cubicBezTo>
                  <a:pt x="15181" y="12502"/>
                  <a:pt x="12502" y="15478"/>
                  <a:pt x="12502" y="21431"/>
                </a:cubicBezTo>
                <a:lnTo>
                  <a:pt x="12502" y="104477"/>
                </a:lnTo>
                <a:cubicBezTo>
                  <a:pt x="12502" y="107156"/>
                  <a:pt x="13246" y="109240"/>
                  <a:pt x="14734" y="110728"/>
                </a:cubicBezTo>
                <a:cubicBezTo>
                  <a:pt x="17711" y="113407"/>
                  <a:pt x="17860" y="116384"/>
                  <a:pt x="15181" y="119658"/>
                </a:cubicBezTo>
                <a:cubicBezTo>
                  <a:pt x="13692" y="121146"/>
                  <a:pt x="12055" y="121890"/>
                  <a:pt x="10269" y="121890"/>
                </a:cubicBezTo>
                <a:cubicBezTo>
                  <a:pt x="8781" y="121890"/>
                  <a:pt x="7442" y="121295"/>
                  <a:pt x="6251" y="120104"/>
                </a:cubicBezTo>
                <a:cubicBezTo>
                  <a:pt x="2084" y="116235"/>
                  <a:pt x="0" y="111026"/>
                  <a:pt x="0" y="104477"/>
                </a:cubicBezTo>
                <a:lnTo>
                  <a:pt x="0" y="21431"/>
                </a:lnTo>
                <a:cubicBezTo>
                  <a:pt x="0" y="15478"/>
                  <a:pt x="1935" y="10418"/>
                  <a:pt x="5804" y="6251"/>
                </a:cubicBezTo>
                <a:cubicBezTo>
                  <a:pt x="9674" y="2084"/>
                  <a:pt x="14585" y="0"/>
                  <a:pt x="20538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8" name="Rectangle: Rounded Corners 11"/>
          <p:cNvSpPr/>
          <p:nvPr/>
        </p:nvSpPr>
        <p:spPr>
          <a:xfrm>
            <a:off x="3663042" y="2151506"/>
            <a:ext cx="2269165" cy="327571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620000" anchor="t" anchorCtr="1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Rectangle 12"/>
          <p:cNvSpPr/>
          <p:nvPr/>
        </p:nvSpPr>
        <p:spPr>
          <a:xfrm>
            <a:off x="3663042" y="4779859"/>
            <a:ext cx="2269165" cy="457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400" b="1"/>
              <a:t>标题文本预设</a:t>
            </a:r>
          </a:p>
        </p:txBody>
      </p:sp>
      <p:sp>
        <p:nvSpPr>
          <p:cNvPr id="11" name="Freeform: Shape 16"/>
          <p:cNvSpPr/>
          <p:nvPr/>
        </p:nvSpPr>
        <p:spPr>
          <a:xfrm>
            <a:off x="4438119" y="2550942"/>
            <a:ext cx="719010" cy="719010"/>
          </a:xfrm>
          <a:custGeom>
            <a:avLst/>
            <a:gdLst/>
            <a:ahLst/>
            <a:cxnLst/>
            <a:rect l="l" t="t" r="r" b="b"/>
            <a:pathLst>
              <a:path w="203597" h="203597">
                <a:moveTo>
                  <a:pt x="30249" y="120104"/>
                </a:moveTo>
                <a:cubicBezTo>
                  <a:pt x="30919" y="120402"/>
                  <a:pt x="31402" y="121146"/>
                  <a:pt x="31700" y="122336"/>
                </a:cubicBezTo>
                <a:cubicBezTo>
                  <a:pt x="36165" y="136029"/>
                  <a:pt x="44202" y="147339"/>
                  <a:pt x="55810" y="156269"/>
                </a:cubicBezTo>
                <a:cubicBezTo>
                  <a:pt x="57596" y="157460"/>
                  <a:pt x="57894" y="158948"/>
                  <a:pt x="56703" y="160734"/>
                </a:cubicBezTo>
                <a:cubicBezTo>
                  <a:pt x="55810" y="161627"/>
                  <a:pt x="54917" y="162073"/>
                  <a:pt x="54024" y="162073"/>
                </a:cubicBezTo>
                <a:cubicBezTo>
                  <a:pt x="53429" y="162073"/>
                  <a:pt x="52834" y="161776"/>
                  <a:pt x="52238" y="161180"/>
                </a:cubicBezTo>
                <a:cubicBezTo>
                  <a:pt x="39141" y="151358"/>
                  <a:pt x="30361" y="139005"/>
                  <a:pt x="25896" y="124122"/>
                </a:cubicBezTo>
                <a:cubicBezTo>
                  <a:pt x="24705" y="122336"/>
                  <a:pt x="25300" y="121146"/>
                  <a:pt x="27682" y="120550"/>
                </a:cubicBezTo>
                <a:cubicBezTo>
                  <a:pt x="28724" y="119955"/>
                  <a:pt x="29579" y="119806"/>
                  <a:pt x="30249" y="120104"/>
                </a:cubicBezTo>
                <a:close/>
                <a:moveTo>
                  <a:pt x="25449" y="98673"/>
                </a:moveTo>
                <a:cubicBezTo>
                  <a:pt x="27533" y="98673"/>
                  <a:pt x="28575" y="99714"/>
                  <a:pt x="28575" y="101798"/>
                </a:cubicBezTo>
                <a:cubicBezTo>
                  <a:pt x="28575" y="104179"/>
                  <a:pt x="28724" y="106114"/>
                  <a:pt x="29021" y="107602"/>
                </a:cubicBezTo>
                <a:cubicBezTo>
                  <a:pt x="29021" y="109686"/>
                  <a:pt x="27979" y="110728"/>
                  <a:pt x="25896" y="110728"/>
                </a:cubicBezTo>
                <a:lnTo>
                  <a:pt x="25449" y="110728"/>
                </a:lnTo>
                <a:cubicBezTo>
                  <a:pt x="23961" y="110728"/>
                  <a:pt x="22919" y="109835"/>
                  <a:pt x="22324" y="108049"/>
                </a:cubicBezTo>
                <a:lnTo>
                  <a:pt x="22324" y="101798"/>
                </a:lnTo>
                <a:cubicBezTo>
                  <a:pt x="22324" y="99714"/>
                  <a:pt x="23366" y="98673"/>
                  <a:pt x="25449" y="98673"/>
                </a:cubicBezTo>
                <a:close/>
                <a:moveTo>
                  <a:pt x="36611" y="41076"/>
                </a:moveTo>
                <a:cubicBezTo>
                  <a:pt x="20538" y="58043"/>
                  <a:pt x="12501" y="78283"/>
                  <a:pt x="12501" y="101798"/>
                </a:cubicBezTo>
                <a:cubicBezTo>
                  <a:pt x="12501" y="126206"/>
                  <a:pt x="21282" y="147191"/>
                  <a:pt x="38844" y="164752"/>
                </a:cubicBezTo>
                <a:cubicBezTo>
                  <a:pt x="56406" y="182314"/>
                  <a:pt x="77390" y="191095"/>
                  <a:pt x="101798" y="191095"/>
                </a:cubicBezTo>
                <a:cubicBezTo>
                  <a:pt x="125313" y="191095"/>
                  <a:pt x="145628" y="183058"/>
                  <a:pt x="162743" y="166985"/>
                </a:cubicBezTo>
                <a:cubicBezTo>
                  <a:pt x="179858" y="150911"/>
                  <a:pt x="189160" y="131117"/>
                  <a:pt x="190649" y="107602"/>
                </a:cubicBezTo>
                <a:cubicBezTo>
                  <a:pt x="190946" y="106709"/>
                  <a:pt x="191095" y="104923"/>
                  <a:pt x="191095" y="102245"/>
                </a:cubicBezTo>
                <a:lnTo>
                  <a:pt x="101798" y="104923"/>
                </a:lnTo>
                <a:lnTo>
                  <a:pt x="100459" y="104923"/>
                </a:lnTo>
                <a:lnTo>
                  <a:pt x="100459" y="104477"/>
                </a:lnTo>
                <a:cubicBezTo>
                  <a:pt x="100161" y="104477"/>
                  <a:pt x="99863" y="104328"/>
                  <a:pt x="99566" y="104030"/>
                </a:cubicBezTo>
                <a:close/>
                <a:moveTo>
                  <a:pt x="165199" y="39290"/>
                </a:moveTo>
                <a:lnTo>
                  <a:pt x="109388" y="98226"/>
                </a:lnTo>
                <a:lnTo>
                  <a:pt x="190649" y="95994"/>
                </a:lnTo>
                <a:cubicBezTo>
                  <a:pt x="189160" y="73670"/>
                  <a:pt x="180677" y="54768"/>
                  <a:pt x="165199" y="39290"/>
                </a:cubicBezTo>
                <a:close/>
                <a:moveTo>
                  <a:pt x="101798" y="12501"/>
                </a:moveTo>
                <a:cubicBezTo>
                  <a:pt x="78283" y="12501"/>
                  <a:pt x="58043" y="20538"/>
                  <a:pt x="41076" y="36611"/>
                </a:cubicBezTo>
                <a:lnTo>
                  <a:pt x="101798" y="97333"/>
                </a:lnTo>
                <a:lnTo>
                  <a:pt x="160734" y="34825"/>
                </a:lnTo>
                <a:cubicBezTo>
                  <a:pt x="156567" y="31551"/>
                  <a:pt x="153590" y="29319"/>
                  <a:pt x="151804" y="28128"/>
                </a:cubicBezTo>
                <a:cubicBezTo>
                  <a:pt x="136922" y="17710"/>
                  <a:pt x="120253" y="12501"/>
                  <a:pt x="101798" y="12501"/>
                </a:cubicBezTo>
                <a:close/>
                <a:moveTo>
                  <a:pt x="101798" y="0"/>
                </a:moveTo>
                <a:cubicBezTo>
                  <a:pt x="122932" y="0"/>
                  <a:pt x="141982" y="5804"/>
                  <a:pt x="158948" y="17412"/>
                </a:cubicBezTo>
                <a:cubicBezTo>
                  <a:pt x="172938" y="26937"/>
                  <a:pt x="183877" y="39141"/>
                  <a:pt x="191765" y="54024"/>
                </a:cubicBezTo>
                <a:cubicBezTo>
                  <a:pt x="199653" y="68907"/>
                  <a:pt x="203597" y="84832"/>
                  <a:pt x="203597" y="101798"/>
                </a:cubicBezTo>
                <a:lnTo>
                  <a:pt x="203597" y="108942"/>
                </a:lnTo>
                <a:cubicBezTo>
                  <a:pt x="201811" y="135433"/>
                  <a:pt x="191095" y="157832"/>
                  <a:pt x="171450" y="176138"/>
                </a:cubicBezTo>
                <a:cubicBezTo>
                  <a:pt x="151804" y="194444"/>
                  <a:pt x="128587" y="203597"/>
                  <a:pt x="101798" y="203597"/>
                </a:cubicBezTo>
                <a:cubicBezTo>
                  <a:pt x="73818" y="203597"/>
                  <a:pt x="49857" y="193625"/>
                  <a:pt x="29914" y="173682"/>
                </a:cubicBezTo>
                <a:cubicBezTo>
                  <a:pt x="9971" y="153739"/>
                  <a:pt x="0" y="129778"/>
                  <a:pt x="0" y="101798"/>
                </a:cubicBezTo>
                <a:cubicBezTo>
                  <a:pt x="0" y="73818"/>
                  <a:pt x="9971" y="49857"/>
                  <a:pt x="29914" y="29914"/>
                </a:cubicBezTo>
                <a:cubicBezTo>
                  <a:pt x="49857" y="9971"/>
                  <a:pt x="73818" y="0"/>
                  <a:pt x="101798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2" name="Rectangle: Rounded Corners 18"/>
          <p:cNvSpPr/>
          <p:nvPr/>
        </p:nvSpPr>
        <p:spPr>
          <a:xfrm>
            <a:off x="6259793" y="2151506"/>
            <a:ext cx="2269165" cy="327571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620000" anchor="t" anchorCtr="1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3" name="Rectangle 19"/>
          <p:cNvSpPr/>
          <p:nvPr/>
        </p:nvSpPr>
        <p:spPr>
          <a:xfrm>
            <a:off x="6259793" y="4779859"/>
            <a:ext cx="2269165" cy="457200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400" b="1"/>
              <a:t>标题文本预设</a:t>
            </a:r>
          </a:p>
        </p:txBody>
      </p:sp>
      <p:sp>
        <p:nvSpPr>
          <p:cNvPr id="15" name="Freeform: Shape 23"/>
          <p:cNvSpPr/>
          <p:nvPr/>
        </p:nvSpPr>
        <p:spPr>
          <a:xfrm>
            <a:off x="7036225" y="2543083"/>
            <a:ext cx="716300" cy="719010"/>
          </a:xfrm>
          <a:custGeom>
            <a:avLst/>
            <a:gdLst/>
            <a:ahLst/>
            <a:cxnLst/>
            <a:rect l="l" t="t" r="r" b="b"/>
            <a:pathLst>
              <a:path w="204608" h="205382">
                <a:moveTo>
                  <a:pt x="46881" y="32147"/>
                </a:moveTo>
                <a:cubicBezTo>
                  <a:pt x="48667" y="31254"/>
                  <a:pt x="50155" y="31551"/>
                  <a:pt x="51346" y="33039"/>
                </a:cubicBezTo>
                <a:cubicBezTo>
                  <a:pt x="52536" y="34825"/>
                  <a:pt x="52239" y="36314"/>
                  <a:pt x="50453" y="37504"/>
                </a:cubicBezTo>
                <a:cubicBezTo>
                  <a:pt x="37356" y="45541"/>
                  <a:pt x="30807" y="57298"/>
                  <a:pt x="30807" y="72777"/>
                </a:cubicBezTo>
                <a:cubicBezTo>
                  <a:pt x="30807" y="74860"/>
                  <a:pt x="29766" y="75902"/>
                  <a:pt x="27682" y="75902"/>
                </a:cubicBezTo>
                <a:cubicBezTo>
                  <a:pt x="25599" y="75902"/>
                  <a:pt x="24557" y="74860"/>
                  <a:pt x="24557" y="72777"/>
                </a:cubicBezTo>
                <a:cubicBezTo>
                  <a:pt x="24557" y="54917"/>
                  <a:pt x="31998" y="41374"/>
                  <a:pt x="46881" y="32147"/>
                </a:cubicBezTo>
                <a:close/>
                <a:moveTo>
                  <a:pt x="61168" y="25896"/>
                </a:moveTo>
                <a:cubicBezTo>
                  <a:pt x="63252" y="25300"/>
                  <a:pt x="64591" y="26045"/>
                  <a:pt x="65187" y="28128"/>
                </a:cubicBezTo>
                <a:cubicBezTo>
                  <a:pt x="65782" y="30212"/>
                  <a:pt x="65038" y="31551"/>
                  <a:pt x="62954" y="32147"/>
                </a:cubicBezTo>
                <a:cubicBezTo>
                  <a:pt x="62657" y="32147"/>
                  <a:pt x="62136" y="32221"/>
                  <a:pt x="61392" y="32370"/>
                </a:cubicBezTo>
                <a:cubicBezTo>
                  <a:pt x="60648" y="32519"/>
                  <a:pt x="60127" y="32742"/>
                  <a:pt x="59829" y="33039"/>
                </a:cubicBezTo>
                <a:lnTo>
                  <a:pt x="58936" y="33039"/>
                </a:lnTo>
                <a:cubicBezTo>
                  <a:pt x="57448" y="33039"/>
                  <a:pt x="56406" y="32295"/>
                  <a:pt x="55811" y="30807"/>
                </a:cubicBezTo>
                <a:cubicBezTo>
                  <a:pt x="55215" y="29319"/>
                  <a:pt x="55811" y="27979"/>
                  <a:pt x="57597" y="26789"/>
                </a:cubicBezTo>
                <a:cubicBezTo>
                  <a:pt x="58787" y="26789"/>
                  <a:pt x="59978" y="26491"/>
                  <a:pt x="61168" y="25896"/>
                </a:cubicBezTo>
                <a:close/>
                <a:moveTo>
                  <a:pt x="72331" y="12948"/>
                </a:moveTo>
                <a:cubicBezTo>
                  <a:pt x="55959" y="12948"/>
                  <a:pt x="41895" y="18752"/>
                  <a:pt x="30138" y="30361"/>
                </a:cubicBezTo>
                <a:cubicBezTo>
                  <a:pt x="18380" y="41969"/>
                  <a:pt x="12502" y="55959"/>
                  <a:pt x="12502" y="72330"/>
                </a:cubicBezTo>
                <a:cubicBezTo>
                  <a:pt x="12502" y="88999"/>
                  <a:pt x="18380" y="103138"/>
                  <a:pt x="30138" y="114746"/>
                </a:cubicBezTo>
                <a:cubicBezTo>
                  <a:pt x="41895" y="126355"/>
                  <a:pt x="55959" y="132159"/>
                  <a:pt x="72331" y="132159"/>
                </a:cubicBezTo>
                <a:cubicBezTo>
                  <a:pt x="82451" y="132159"/>
                  <a:pt x="91678" y="129778"/>
                  <a:pt x="100013" y="125015"/>
                </a:cubicBezTo>
                <a:cubicBezTo>
                  <a:pt x="102691" y="123527"/>
                  <a:pt x="105222" y="123973"/>
                  <a:pt x="107603" y="126355"/>
                </a:cubicBezTo>
                <a:lnTo>
                  <a:pt x="132606" y="151358"/>
                </a:lnTo>
                <a:lnTo>
                  <a:pt x="134838" y="149572"/>
                </a:lnTo>
                <a:cubicBezTo>
                  <a:pt x="137517" y="148084"/>
                  <a:pt x="140047" y="148232"/>
                  <a:pt x="142429" y="150018"/>
                </a:cubicBezTo>
                <a:lnTo>
                  <a:pt x="150912" y="157162"/>
                </a:lnTo>
                <a:cubicBezTo>
                  <a:pt x="153293" y="159543"/>
                  <a:pt x="153740" y="161925"/>
                  <a:pt x="152251" y="164306"/>
                </a:cubicBezTo>
                <a:lnTo>
                  <a:pt x="150465" y="169217"/>
                </a:lnTo>
                <a:lnTo>
                  <a:pt x="157609" y="176361"/>
                </a:lnTo>
                <a:lnTo>
                  <a:pt x="167878" y="177254"/>
                </a:lnTo>
                <a:cubicBezTo>
                  <a:pt x="170259" y="177254"/>
                  <a:pt x="172045" y="178593"/>
                  <a:pt x="173236" y="181272"/>
                </a:cubicBezTo>
                <a:lnTo>
                  <a:pt x="176808" y="191541"/>
                </a:lnTo>
                <a:lnTo>
                  <a:pt x="191542" y="187970"/>
                </a:lnTo>
                <a:lnTo>
                  <a:pt x="189309" y="169217"/>
                </a:lnTo>
                <a:lnTo>
                  <a:pt x="126802" y="106263"/>
                </a:lnTo>
                <a:cubicBezTo>
                  <a:pt x="124420" y="103882"/>
                  <a:pt x="123974" y="101500"/>
                  <a:pt x="125462" y="99119"/>
                </a:cubicBezTo>
                <a:cubicBezTo>
                  <a:pt x="129629" y="91082"/>
                  <a:pt x="131713" y="82153"/>
                  <a:pt x="131713" y="72330"/>
                </a:cubicBezTo>
                <a:cubicBezTo>
                  <a:pt x="131713" y="55959"/>
                  <a:pt x="125909" y="41969"/>
                  <a:pt x="114300" y="30361"/>
                </a:cubicBezTo>
                <a:cubicBezTo>
                  <a:pt x="102691" y="18752"/>
                  <a:pt x="88702" y="12948"/>
                  <a:pt x="72331" y="12948"/>
                </a:cubicBezTo>
                <a:close/>
                <a:moveTo>
                  <a:pt x="72331" y="0"/>
                </a:moveTo>
                <a:cubicBezTo>
                  <a:pt x="92274" y="0"/>
                  <a:pt x="109314" y="7069"/>
                  <a:pt x="123453" y="21208"/>
                </a:cubicBezTo>
                <a:cubicBezTo>
                  <a:pt x="137592" y="35346"/>
                  <a:pt x="144661" y="52387"/>
                  <a:pt x="144661" y="72330"/>
                </a:cubicBezTo>
                <a:cubicBezTo>
                  <a:pt x="144661" y="81260"/>
                  <a:pt x="142726" y="90636"/>
                  <a:pt x="138857" y="100459"/>
                </a:cubicBezTo>
                <a:lnTo>
                  <a:pt x="200025" y="161627"/>
                </a:lnTo>
                <a:cubicBezTo>
                  <a:pt x="201216" y="162818"/>
                  <a:pt x="201811" y="164157"/>
                  <a:pt x="201811" y="165645"/>
                </a:cubicBezTo>
                <a:lnTo>
                  <a:pt x="204490" y="192434"/>
                </a:lnTo>
                <a:cubicBezTo>
                  <a:pt x="205085" y="196304"/>
                  <a:pt x="203448" y="198536"/>
                  <a:pt x="199579" y="199132"/>
                </a:cubicBezTo>
                <a:lnTo>
                  <a:pt x="174129" y="204936"/>
                </a:lnTo>
                <a:cubicBezTo>
                  <a:pt x="173831" y="205234"/>
                  <a:pt x="173385" y="205382"/>
                  <a:pt x="172790" y="205382"/>
                </a:cubicBezTo>
                <a:cubicBezTo>
                  <a:pt x="169515" y="205382"/>
                  <a:pt x="167432" y="203894"/>
                  <a:pt x="166539" y="200918"/>
                </a:cubicBezTo>
                <a:lnTo>
                  <a:pt x="162967" y="189309"/>
                </a:lnTo>
                <a:lnTo>
                  <a:pt x="154484" y="188863"/>
                </a:lnTo>
                <a:cubicBezTo>
                  <a:pt x="152698" y="188863"/>
                  <a:pt x="151358" y="188267"/>
                  <a:pt x="150465" y="187077"/>
                </a:cubicBezTo>
                <a:lnTo>
                  <a:pt x="138410" y="175022"/>
                </a:lnTo>
                <a:cubicBezTo>
                  <a:pt x="136624" y="173236"/>
                  <a:pt x="136178" y="170854"/>
                  <a:pt x="137071" y="167878"/>
                </a:cubicBezTo>
                <a:lnTo>
                  <a:pt x="138857" y="163859"/>
                </a:lnTo>
                <a:lnTo>
                  <a:pt x="137964" y="162966"/>
                </a:lnTo>
                <a:lnTo>
                  <a:pt x="135731" y="164752"/>
                </a:lnTo>
                <a:cubicBezTo>
                  <a:pt x="132755" y="166538"/>
                  <a:pt x="129927" y="166390"/>
                  <a:pt x="127248" y="164306"/>
                </a:cubicBezTo>
                <a:lnTo>
                  <a:pt x="101799" y="138410"/>
                </a:lnTo>
                <a:cubicBezTo>
                  <a:pt x="91976" y="142577"/>
                  <a:pt x="82153" y="144661"/>
                  <a:pt x="72331" y="144661"/>
                </a:cubicBezTo>
                <a:cubicBezTo>
                  <a:pt x="52388" y="144661"/>
                  <a:pt x="35347" y="137666"/>
                  <a:pt x="21208" y="123676"/>
                </a:cubicBezTo>
                <a:cubicBezTo>
                  <a:pt x="7069" y="109686"/>
                  <a:pt x="0" y="92571"/>
                  <a:pt x="0" y="72330"/>
                </a:cubicBezTo>
                <a:cubicBezTo>
                  <a:pt x="0" y="52387"/>
                  <a:pt x="7069" y="35346"/>
                  <a:pt x="21208" y="21208"/>
                </a:cubicBezTo>
                <a:cubicBezTo>
                  <a:pt x="35347" y="7069"/>
                  <a:pt x="52388" y="0"/>
                  <a:pt x="7233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16" name="Rectangle: Rounded Corners 25"/>
          <p:cNvSpPr/>
          <p:nvPr/>
        </p:nvSpPr>
        <p:spPr>
          <a:xfrm>
            <a:off x="8856544" y="2151506"/>
            <a:ext cx="2269165" cy="3275714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>
                <a:lumMod val="95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tIns="1620000" anchor="t" anchorCtr="1">
            <a:normAutofit/>
          </a:bodyPr>
          <a:lstStyle/>
          <a:p>
            <a:pPr algn="ctr">
              <a:lnSpc>
                <a:spcPct val="120000"/>
              </a:lnSpc>
            </a:pPr>
            <a:endParaRPr lang="zh-CN" altLang="en-US" sz="105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7" name="Rectangle 26"/>
          <p:cNvSpPr/>
          <p:nvPr/>
        </p:nvSpPr>
        <p:spPr>
          <a:xfrm>
            <a:off x="8856544" y="4779859"/>
            <a:ext cx="2269165" cy="4572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>
            <a:norm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400" b="1"/>
              <a:t>标题文本预设</a:t>
            </a:r>
          </a:p>
        </p:txBody>
      </p:sp>
      <p:sp>
        <p:nvSpPr>
          <p:cNvPr id="19" name="Freeform: Shape 30"/>
          <p:cNvSpPr/>
          <p:nvPr/>
        </p:nvSpPr>
        <p:spPr>
          <a:xfrm>
            <a:off x="9630698" y="2543083"/>
            <a:ext cx="714360" cy="705079"/>
          </a:xfrm>
          <a:custGeom>
            <a:avLst/>
            <a:gdLst/>
            <a:ahLst/>
            <a:cxnLst/>
            <a:rect l="l" t="t" r="r" b="b"/>
            <a:pathLst>
              <a:path w="206276" h="203596">
                <a:moveTo>
                  <a:pt x="95548" y="108049"/>
                </a:moveTo>
                <a:cubicBezTo>
                  <a:pt x="93762" y="108049"/>
                  <a:pt x="92199" y="108719"/>
                  <a:pt x="90860" y="110058"/>
                </a:cubicBezTo>
                <a:cubicBezTo>
                  <a:pt x="89520" y="111397"/>
                  <a:pt x="88850" y="112960"/>
                  <a:pt x="88850" y="114746"/>
                </a:cubicBezTo>
                <a:lnTo>
                  <a:pt x="88850" y="129927"/>
                </a:lnTo>
                <a:cubicBezTo>
                  <a:pt x="88850" y="134391"/>
                  <a:pt x="91083" y="136624"/>
                  <a:pt x="95548" y="136624"/>
                </a:cubicBezTo>
                <a:lnTo>
                  <a:pt x="110728" y="136624"/>
                </a:lnTo>
                <a:cubicBezTo>
                  <a:pt x="115193" y="136624"/>
                  <a:pt x="117426" y="134391"/>
                  <a:pt x="117426" y="129927"/>
                </a:cubicBezTo>
                <a:lnTo>
                  <a:pt x="117426" y="114746"/>
                </a:lnTo>
                <a:cubicBezTo>
                  <a:pt x="117426" y="112960"/>
                  <a:pt x="116756" y="111397"/>
                  <a:pt x="115416" y="110058"/>
                </a:cubicBezTo>
                <a:cubicBezTo>
                  <a:pt x="114077" y="108719"/>
                  <a:pt x="112514" y="108049"/>
                  <a:pt x="110728" y="108049"/>
                </a:cubicBezTo>
                <a:close/>
                <a:moveTo>
                  <a:pt x="21878" y="54024"/>
                </a:moveTo>
                <a:cubicBezTo>
                  <a:pt x="19497" y="54024"/>
                  <a:pt x="17339" y="54992"/>
                  <a:pt x="15404" y="56926"/>
                </a:cubicBezTo>
                <a:cubicBezTo>
                  <a:pt x="13469" y="58861"/>
                  <a:pt x="12502" y="61019"/>
                  <a:pt x="12502" y="63400"/>
                </a:cubicBezTo>
                <a:lnTo>
                  <a:pt x="12502" y="117871"/>
                </a:lnTo>
                <a:lnTo>
                  <a:pt x="22771" y="117871"/>
                </a:lnTo>
                <a:cubicBezTo>
                  <a:pt x="24854" y="117871"/>
                  <a:pt x="25896" y="118913"/>
                  <a:pt x="25896" y="120997"/>
                </a:cubicBezTo>
                <a:cubicBezTo>
                  <a:pt x="25896" y="123080"/>
                  <a:pt x="24854" y="124122"/>
                  <a:pt x="22771" y="124122"/>
                </a:cubicBezTo>
                <a:lnTo>
                  <a:pt x="12502" y="124122"/>
                </a:lnTo>
                <a:lnTo>
                  <a:pt x="12502" y="181272"/>
                </a:lnTo>
                <a:cubicBezTo>
                  <a:pt x="12502" y="183951"/>
                  <a:pt x="13469" y="186184"/>
                  <a:pt x="15404" y="187970"/>
                </a:cubicBezTo>
                <a:cubicBezTo>
                  <a:pt x="17339" y="189755"/>
                  <a:pt x="19497" y="190648"/>
                  <a:pt x="21878" y="190648"/>
                </a:cubicBezTo>
                <a:lnTo>
                  <a:pt x="184398" y="190648"/>
                </a:lnTo>
                <a:cubicBezTo>
                  <a:pt x="186779" y="190648"/>
                  <a:pt x="188937" y="189755"/>
                  <a:pt x="190872" y="187970"/>
                </a:cubicBezTo>
                <a:cubicBezTo>
                  <a:pt x="192807" y="186184"/>
                  <a:pt x="193774" y="183951"/>
                  <a:pt x="193774" y="181272"/>
                </a:cubicBezTo>
                <a:lnTo>
                  <a:pt x="193774" y="124122"/>
                </a:lnTo>
                <a:lnTo>
                  <a:pt x="123676" y="124122"/>
                </a:lnTo>
                <a:lnTo>
                  <a:pt x="123676" y="130373"/>
                </a:lnTo>
                <a:cubicBezTo>
                  <a:pt x="123676" y="133647"/>
                  <a:pt x="122411" y="136549"/>
                  <a:pt x="119881" y="139079"/>
                </a:cubicBezTo>
                <a:cubicBezTo>
                  <a:pt x="117351" y="141610"/>
                  <a:pt x="114300" y="142875"/>
                  <a:pt x="110728" y="142875"/>
                </a:cubicBezTo>
                <a:lnTo>
                  <a:pt x="95548" y="142875"/>
                </a:lnTo>
                <a:cubicBezTo>
                  <a:pt x="91976" y="142875"/>
                  <a:pt x="88925" y="141610"/>
                  <a:pt x="86395" y="139079"/>
                </a:cubicBezTo>
                <a:cubicBezTo>
                  <a:pt x="83865" y="136549"/>
                  <a:pt x="82600" y="133647"/>
                  <a:pt x="82600" y="130373"/>
                </a:cubicBezTo>
                <a:lnTo>
                  <a:pt x="82600" y="124122"/>
                </a:lnTo>
                <a:lnTo>
                  <a:pt x="41523" y="124122"/>
                </a:lnTo>
                <a:cubicBezTo>
                  <a:pt x="39440" y="124122"/>
                  <a:pt x="38398" y="123080"/>
                  <a:pt x="38398" y="120997"/>
                </a:cubicBezTo>
                <a:cubicBezTo>
                  <a:pt x="38398" y="118913"/>
                  <a:pt x="39440" y="117871"/>
                  <a:pt x="41523" y="117871"/>
                </a:cubicBezTo>
                <a:lnTo>
                  <a:pt x="82600" y="117871"/>
                </a:lnTo>
                <a:lnTo>
                  <a:pt x="82600" y="114746"/>
                </a:lnTo>
                <a:cubicBezTo>
                  <a:pt x="82600" y="111174"/>
                  <a:pt x="83865" y="108123"/>
                  <a:pt x="86395" y="105593"/>
                </a:cubicBezTo>
                <a:cubicBezTo>
                  <a:pt x="88925" y="103063"/>
                  <a:pt x="91976" y="101798"/>
                  <a:pt x="95548" y="101798"/>
                </a:cubicBezTo>
                <a:lnTo>
                  <a:pt x="110728" y="101798"/>
                </a:lnTo>
                <a:cubicBezTo>
                  <a:pt x="114300" y="101798"/>
                  <a:pt x="117351" y="103063"/>
                  <a:pt x="119881" y="105593"/>
                </a:cubicBezTo>
                <a:cubicBezTo>
                  <a:pt x="122411" y="108123"/>
                  <a:pt x="123676" y="111174"/>
                  <a:pt x="123676" y="114746"/>
                </a:cubicBezTo>
                <a:lnTo>
                  <a:pt x="123676" y="117871"/>
                </a:lnTo>
                <a:lnTo>
                  <a:pt x="193774" y="117871"/>
                </a:lnTo>
                <a:lnTo>
                  <a:pt x="193774" y="63400"/>
                </a:lnTo>
                <a:cubicBezTo>
                  <a:pt x="193774" y="61019"/>
                  <a:pt x="192807" y="58861"/>
                  <a:pt x="190872" y="56926"/>
                </a:cubicBezTo>
                <a:cubicBezTo>
                  <a:pt x="188937" y="54992"/>
                  <a:pt x="186779" y="54024"/>
                  <a:pt x="184398" y="54024"/>
                </a:cubicBezTo>
                <a:close/>
                <a:moveTo>
                  <a:pt x="89743" y="12948"/>
                </a:moveTo>
                <a:cubicBezTo>
                  <a:pt x="84981" y="12948"/>
                  <a:pt x="82600" y="15329"/>
                  <a:pt x="82600" y="20091"/>
                </a:cubicBezTo>
                <a:lnTo>
                  <a:pt x="82600" y="41523"/>
                </a:lnTo>
                <a:lnTo>
                  <a:pt x="123676" y="41523"/>
                </a:lnTo>
                <a:lnTo>
                  <a:pt x="123676" y="20091"/>
                </a:lnTo>
                <a:cubicBezTo>
                  <a:pt x="123676" y="15329"/>
                  <a:pt x="119807" y="12948"/>
                  <a:pt x="112068" y="12948"/>
                </a:cubicBezTo>
                <a:close/>
                <a:moveTo>
                  <a:pt x="89743" y="0"/>
                </a:moveTo>
                <a:lnTo>
                  <a:pt x="115193" y="0"/>
                </a:lnTo>
                <a:cubicBezTo>
                  <a:pt x="121742" y="0"/>
                  <a:pt x="126950" y="1860"/>
                  <a:pt x="130820" y="5581"/>
                </a:cubicBezTo>
                <a:cubicBezTo>
                  <a:pt x="134690" y="9301"/>
                  <a:pt x="136624" y="14138"/>
                  <a:pt x="136624" y="20091"/>
                </a:cubicBezTo>
                <a:lnTo>
                  <a:pt x="136624" y="41523"/>
                </a:lnTo>
                <a:lnTo>
                  <a:pt x="184398" y="41523"/>
                </a:lnTo>
                <a:cubicBezTo>
                  <a:pt x="190351" y="41523"/>
                  <a:pt x="195486" y="43681"/>
                  <a:pt x="199802" y="47997"/>
                </a:cubicBezTo>
                <a:cubicBezTo>
                  <a:pt x="204118" y="52313"/>
                  <a:pt x="206276" y="57447"/>
                  <a:pt x="206276" y="63400"/>
                </a:cubicBezTo>
                <a:lnTo>
                  <a:pt x="206276" y="181272"/>
                </a:lnTo>
                <a:cubicBezTo>
                  <a:pt x="206276" y="187225"/>
                  <a:pt x="204118" y="192434"/>
                  <a:pt x="199802" y="196899"/>
                </a:cubicBezTo>
                <a:cubicBezTo>
                  <a:pt x="195486" y="201364"/>
                  <a:pt x="190351" y="203596"/>
                  <a:pt x="184398" y="203596"/>
                </a:cubicBezTo>
                <a:lnTo>
                  <a:pt x="21878" y="203596"/>
                </a:lnTo>
                <a:cubicBezTo>
                  <a:pt x="15925" y="203596"/>
                  <a:pt x="10790" y="201364"/>
                  <a:pt x="6474" y="196899"/>
                </a:cubicBezTo>
                <a:cubicBezTo>
                  <a:pt x="2158" y="192434"/>
                  <a:pt x="0" y="187225"/>
                  <a:pt x="0" y="181272"/>
                </a:cubicBezTo>
                <a:lnTo>
                  <a:pt x="0" y="63400"/>
                </a:lnTo>
                <a:cubicBezTo>
                  <a:pt x="0" y="57447"/>
                  <a:pt x="2158" y="52313"/>
                  <a:pt x="6474" y="47997"/>
                </a:cubicBezTo>
                <a:cubicBezTo>
                  <a:pt x="10790" y="43681"/>
                  <a:pt x="15925" y="41523"/>
                  <a:pt x="21878" y="41523"/>
                </a:cubicBezTo>
                <a:lnTo>
                  <a:pt x="69652" y="41523"/>
                </a:lnTo>
                <a:lnTo>
                  <a:pt x="69652" y="20091"/>
                </a:lnTo>
                <a:cubicBezTo>
                  <a:pt x="69652" y="14138"/>
                  <a:pt x="71363" y="9301"/>
                  <a:pt x="74786" y="5581"/>
                </a:cubicBezTo>
                <a:cubicBezTo>
                  <a:pt x="78209" y="1860"/>
                  <a:pt x="83195" y="0"/>
                  <a:pt x="89743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>
            <a:noFill/>
          </a:ln>
          <a:effectLst/>
        </p:spPr>
        <p:txBody>
          <a:bodyPr anchor="ctr"/>
          <a:lstStyle/>
          <a:p>
            <a:pPr algn="ctr"/>
            <a:endParaRPr/>
          </a:p>
        </p:txBody>
      </p:sp>
      <p:sp>
        <p:nvSpPr>
          <p:cNvPr id="21" name="文本框 20"/>
          <p:cNvSpPr txBox="1"/>
          <p:nvPr/>
        </p:nvSpPr>
        <p:spPr>
          <a:xfrm>
            <a:off x="1284321" y="3627841"/>
            <a:ext cx="1833104" cy="79412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3875398" y="3627841"/>
            <a:ext cx="1833104" cy="79412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6477823" y="3627841"/>
            <a:ext cx="1833104" cy="79412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9068900" y="3627841"/>
            <a:ext cx="1833104" cy="79412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5" name="任意多边形 24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6" name="任意多边形 25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28" name="文本框 27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35" name="文本框 34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6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40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2" name="直接连接符 41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接连接符 42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40016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500"/>
                            </p:stCondLst>
                            <p:childTnLst>
                              <p:par>
                                <p:cTn id="8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  <p:bldP spid="31" grpId="0" animBg="1"/>
      <p:bldP spid="32" grpId="0" animBg="1"/>
      <p:bldP spid="4" grpId="0" animBg="1"/>
      <p:bldP spid="5" grpId="0" animBg="1"/>
      <p:bldP spid="7" grpId="0" animBg="1"/>
      <p:bldP spid="8" grpId="0" animBg="1"/>
      <p:bldP spid="9" grpId="0" animBg="1"/>
      <p:bldP spid="11" grpId="0" animBg="1"/>
      <p:bldP spid="12" grpId="0" animBg="1"/>
      <p:bldP spid="13" grpId="0" animBg="1"/>
      <p:bldP spid="15" grpId="0" animBg="1"/>
      <p:bldP spid="16" grpId="0" animBg="1"/>
      <p:bldP spid="17" grpId="0" animBg="1"/>
      <p:bldP spid="19" grpId="0" animBg="1"/>
      <p:bldP spid="21" grpId="0"/>
      <p:bldP spid="22" grpId="0"/>
      <p:bldP spid="23" grpId="0"/>
      <p:bldP spid="2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矩形 65"/>
          <p:cNvSpPr/>
          <p:nvPr/>
        </p:nvSpPr>
        <p:spPr>
          <a:xfrm rot="2700000">
            <a:off x="3964785" y="4714711"/>
            <a:ext cx="984310" cy="688902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7" name="矩形 66"/>
          <p:cNvSpPr/>
          <p:nvPr/>
        </p:nvSpPr>
        <p:spPr>
          <a:xfrm rot="2700000">
            <a:off x="4912391" y="5855322"/>
            <a:ext cx="984310" cy="688902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8" name="矩形 67"/>
          <p:cNvSpPr/>
          <p:nvPr/>
        </p:nvSpPr>
        <p:spPr>
          <a:xfrm rot="2700000">
            <a:off x="6992157" y="5855322"/>
            <a:ext cx="984310" cy="688902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9" name="矩形 68"/>
          <p:cNvSpPr/>
          <p:nvPr/>
        </p:nvSpPr>
        <p:spPr>
          <a:xfrm rot="2700000">
            <a:off x="7928706" y="4714711"/>
            <a:ext cx="984310" cy="688902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矩形 64"/>
          <p:cNvSpPr/>
          <p:nvPr/>
        </p:nvSpPr>
        <p:spPr>
          <a:xfrm rot="2700000">
            <a:off x="5066534" y="2266751"/>
            <a:ext cx="3097048" cy="1630893"/>
          </a:xfrm>
          <a:custGeom>
            <a:avLst/>
            <a:gdLst>
              <a:gd name="connsiteX0" fmla="*/ 0 w 5036457"/>
              <a:gd name="connsiteY0" fmla="*/ 0 h 1617697"/>
              <a:gd name="connsiteX1" fmla="*/ 5036457 w 5036457"/>
              <a:gd name="connsiteY1" fmla="*/ 0 h 1617697"/>
              <a:gd name="connsiteX2" fmla="*/ 5036457 w 5036457"/>
              <a:gd name="connsiteY2" fmla="*/ 1617697 h 1617697"/>
              <a:gd name="connsiteX3" fmla="*/ 0 w 5036457"/>
              <a:gd name="connsiteY3" fmla="*/ 1617697 h 1617697"/>
              <a:gd name="connsiteX4" fmla="*/ 0 w 5036457"/>
              <a:gd name="connsiteY4" fmla="*/ 0 h 1617697"/>
              <a:gd name="connsiteX0" fmla="*/ 0 w 5036457"/>
              <a:gd name="connsiteY0" fmla="*/ 0 h 1617697"/>
              <a:gd name="connsiteX1" fmla="*/ 5036457 w 5036457"/>
              <a:gd name="connsiteY1" fmla="*/ 0 h 1617697"/>
              <a:gd name="connsiteX2" fmla="*/ 5036457 w 5036457"/>
              <a:gd name="connsiteY2" fmla="*/ 1617697 h 1617697"/>
              <a:gd name="connsiteX3" fmla="*/ 923610 w 5036457"/>
              <a:gd name="connsiteY3" fmla="*/ 1615312 h 1617697"/>
              <a:gd name="connsiteX4" fmla="*/ 0 w 5036457"/>
              <a:gd name="connsiteY4" fmla="*/ 1617697 h 1617697"/>
              <a:gd name="connsiteX5" fmla="*/ 0 w 5036457"/>
              <a:gd name="connsiteY5" fmla="*/ 0 h 1617697"/>
              <a:gd name="connsiteX0" fmla="*/ 0 w 5036457"/>
              <a:gd name="connsiteY0" fmla="*/ 0 h 1617697"/>
              <a:gd name="connsiteX1" fmla="*/ 5036457 w 5036457"/>
              <a:gd name="connsiteY1" fmla="*/ 0 h 1617697"/>
              <a:gd name="connsiteX2" fmla="*/ 5036457 w 5036457"/>
              <a:gd name="connsiteY2" fmla="*/ 1617697 h 1617697"/>
              <a:gd name="connsiteX3" fmla="*/ 923610 w 5036457"/>
              <a:gd name="connsiteY3" fmla="*/ 1615312 h 1617697"/>
              <a:gd name="connsiteX4" fmla="*/ 0 w 5036457"/>
              <a:gd name="connsiteY4" fmla="*/ 0 h 1617697"/>
              <a:gd name="connsiteX0" fmla="*/ 0 w 5036457"/>
              <a:gd name="connsiteY0" fmla="*/ 0 h 1617697"/>
              <a:gd name="connsiteX1" fmla="*/ 3097048 w 5036457"/>
              <a:gd name="connsiteY1" fmla="*/ 2762 h 1617697"/>
              <a:gd name="connsiteX2" fmla="*/ 5036457 w 5036457"/>
              <a:gd name="connsiteY2" fmla="*/ 0 h 1617697"/>
              <a:gd name="connsiteX3" fmla="*/ 5036457 w 5036457"/>
              <a:gd name="connsiteY3" fmla="*/ 1617697 h 1617697"/>
              <a:gd name="connsiteX4" fmla="*/ 923610 w 5036457"/>
              <a:gd name="connsiteY4" fmla="*/ 1615312 h 1617697"/>
              <a:gd name="connsiteX5" fmla="*/ 0 w 5036457"/>
              <a:gd name="connsiteY5" fmla="*/ 0 h 1617697"/>
              <a:gd name="connsiteX0" fmla="*/ 0 w 5036457"/>
              <a:gd name="connsiteY0" fmla="*/ 0 h 1630893"/>
              <a:gd name="connsiteX1" fmla="*/ 3097048 w 5036457"/>
              <a:gd name="connsiteY1" fmla="*/ 2762 h 1630893"/>
              <a:gd name="connsiteX2" fmla="*/ 5036457 w 5036457"/>
              <a:gd name="connsiteY2" fmla="*/ 0 h 1630893"/>
              <a:gd name="connsiteX3" fmla="*/ 5036457 w 5036457"/>
              <a:gd name="connsiteY3" fmla="*/ 1617697 h 1630893"/>
              <a:gd name="connsiteX4" fmla="*/ 2902296 w 5036457"/>
              <a:gd name="connsiteY4" fmla="*/ 1630893 h 1630893"/>
              <a:gd name="connsiteX5" fmla="*/ 923610 w 5036457"/>
              <a:gd name="connsiteY5" fmla="*/ 1615312 h 1630893"/>
              <a:gd name="connsiteX6" fmla="*/ 0 w 5036457"/>
              <a:gd name="connsiteY6" fmla="*/ 0 h 1630893"/>
              <a:gd name="connsiteX0" fmla="*/ 0 w 5036457"/>
              <a:gd name="connsiteY0" fmla="*/ 0 h 1630893"/>
              <a:gd name="connsiteX1" fmla="*/ 3097048 w 5036457"/>
              <a:gd name="connsiteY1" fmla="*/ 2762 h 1630893"/>
              <a:gd name="connsiteX2" fmla="*/ 5036457 w 5036457"/>
              <a:gd name="connsiteY2" fmla="*/ 1617697 h 1630893"/>
              <a:gd name="connsiteX3" fmla="*/ 2902296 w 5036457"/>
              <a:gd name="connsiteY3" fmla="*/ 1630893 h 1630893"/>
              <a:gd name="connsiteX4" fmla="*/ 923610 w 5036457"/>
              <a:gd name="connsiteY4" fmla="*/ 1615312 h 1630893"/>
              <a:gd name="connsiteX5" fmla="*/ 0 w 5036457"/>
              <a:gd name="connsiteY5" fmla="*/ 0 h 1630893"/>
              <a:gd name="connsiteX0" fmla="*/ 0 w 3097048"/>
              <a:gd name="connsiteY0" fmla="*/ 0 h 1630893"/>
              <a:gd name="connsiteX1" fmla="*/ 3097048 w 3097048"/>
              <a:gd name="connsiteY1" fmla="*/ 2762 h 1630893"/>
              <a:gd name="connsiteX2" fmla="*/ 2902296 w 3097048"/>
              <a:gd name="connsiteY2" fmla="*/ 1630893 h 1630893"/>
              <a:gd name="connsiteX3" fmla="*/ 923610 w 3097048"/>
              <a:gd name="connsiteY3" fmla="*/ 1615312 h 1630893"/>
              <a:gd name="connsiteX4" fmla="*/ 0 w 3097048"/>
              <a:gd name="connsiteY4" fmla="*/ 0 h 16308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97048" h="1630893">
                <a:moveTo>
                  <a:pt x="0" y="0"/>
                </a:moveTo>
                <a:lnTo>
                  <a:pt x="3097048" y="2762"/>
                </a:lnTo>
                <a:lnTo>
                  <a:pt x="2902296" y="1630893"/>
                </a:lnTo>
                <a:lnTo>
                  <a:pt x="923610" y="1615312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3864347" y="1410618"/>
            <a:ext cx="4463307" cy="4694084"/>
            <a:chOff x="3864347" y="1410618"/>
            <a:chExt cx="4463307" cy="4694084"/>
          </a:xfrm>
        </p:grpSpPr>
        <p:grpSp>
          <p:nvGrpSpPr>
            <p:cNvPr id="7" name="组合 6"/>
            <p:cNvGrpSpPr/>
            <p:nvPr/>
          </p:nvGrpSpPr>
          <p:grpSpPr>
            <a:xfrm>
              <a:off x="4304382" y="3556918"/>
              <a:ext cx="3644900" cy="2319639"/>
              <a:chOff x="4304382" y="3556918"/>
              <a:chExt cx="3644900" cy="2319639"/>
            </a:xfrm>
          </p:grpSpPr>
          <p:sp>
            <p:nvSpPr>
              <p:cNvPr id="44" name="任意多边形 43"/>
              <p:cNvSpPr/>
              <p:nvPr/>
            </p:nvSpPr>
            <p:spPr>
              <a:xfrm>
                <a:off x="5307682" y="3645818"/>
                <a:ext cx="762000" cy="2209800"/>
              </a:xfrm>
              <a:custGeom>
                <a:avLst/>
                <a:gdLst>
                  <a:gd name="connsiteX0" fmla="*/ 762000 w 762000"/>
                  <a:gd name="connsiteY0" fmla="*/ 0 h 2209800"/>
                  <a:gd name="connsiteX1" fmla="*/ 711200 w 762000"/>
                  <a:gd name="connsiteY1" fmla="*/ 1066800 h 2209800"/>
                  <a:gd name="connsiteX2" fmla="*/ 533400 w 762000"/>
                  <a:gd name="connsiteY2" fmla="*/ 1841500 h 2209800"/>
                  <a:gd name="connsiteX3" fmla="*/ 0 w 762000"/>
                  <a:gd name="connsiteY3" fmla="*/ 2209800 h 220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62000" h="2209800">
                    <a:moveTo>
                      <a:pt x="762000" y="0"/>
                    </a:moveTo>
                    <a:cubicBezTo>
                      <a:pt x="755650" y="379942"/>
                      <a:pt x="749300" y="759884"/>
                      <a:pt x="711200" y="1066800"/>
                    </a:cubicBezTo>
                    <a:cubicBezTo>
                      <a:pt x="673100" y="1373716"/>
                      <a:pt x="651933" y="1651000"/>
                      <a:pt x="533400" y="1841500"/>
                    </a:cubicBezTo>
                    <a:cubicBezTo>
                      <a:pt x="414867" y="2032000"/>
                      <a:pt x="169333" y="2178050"/>
                      <a:pt x="0" y="2209800"/>
                    </a:cubicBezTo>
                  </a:path>
                </a:pathLst>
              </a:custGeom>
              <a:noFill/>
              <a:ln>
                <a:solidFill>
                  <a:schemeClr val="bg1">
                    <a:lumMod val="8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5" name="任意多边形 44"/>
              <p:cNvSpPr/>
              <p:nvPr/>
            </p:nvSpPr>
            <p:spPr>
              <a:xfrm>
                <a:off x="6183982" y="3658518"/>
                <a:ext cx="876300" cy="2218039"/>
              </a:xfrm>
              <a:custGeom>
                <a:avLst/>
                <a:gdLst>
                  <a:gd name="connsiteX0" fmla="*/ 0 w 876300"/>
                  <a:gd name="connsiteY0" fmla="*/ 0 h 2218039"/>
                  <a:gd name="connsiteX1" fmla="*/ 50800 w 876300"/>
                  <a:gd name="connsiteY1" fmla="*/ 1320800 h 2218039"/>
                  <a:gd name="connsiteX2" fmla="*/ 228600 w 876300"/>
                  <a:gd name="connsiteY2" fmla="*/ 1854200 h 2218039"/>
                  <a:gd name="connsiteX3" fmla="*/ 558800 w 876300"/>
                  <a:gd name="connsiteY3" fmla="*/ 2171700 h 2218039"/>
                  <a:gd name="connsiteX4" fmla="*/ 876300 w 876300"/>
                  <a:gd name="connsiteY4" fmla="*/ 2209800 h 22180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76300" h="2218039">
                    <a:moveTo>
                      <a:pt x="0" y="0"/>
                    </a:moveTo>
                    <a:cubicBezTo>
                      <a:pt x="6350" y="505883"/>
                      <a:pt x="12700" y="1011767"/>
                      <a:pt x="50800" y="1320800"/>
                    </a:cubicBezTo>
                    <a:cubicBezTo>
                      <a:pt x="88900" y="1629833"/>
                      <a:pt x="143933" y="1712383"/>
                      <a:pt x="228600" y="1854200"/>
                    </a:cubicBezTo>
                    <a:cubicBezTo>
                      <a:pt x="313267" y="1996017"/>
                      <a:pt x="450850" y="2112433"/>
                      <a:pt x="558800" y="2171700"/>
                    </a:cubicBezTo>
                    <a:cubicBezTo>
                      <a:pt x="666750" y="2230967"/>
                      <a:pt x="771525" y="2220383"/>
                      <a:pt x="876300" y="2209800"/>
                    </a:cubicBezTo>
                  </a:path>
                </a:pathLst>
              </a:custGeom>
              <a:noFill/>
              <a:ln>
                <a:solidFill>
                  <a:schemeClr val="bg1">
                    <a:lumMod val="8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3" name="任意多边形 52"/>
              <p:cNvSpPr/>
              <p:nvPr/>
            </p:nvSpPr>
            <p:spPr>
              <a:xfrm>
                <a:off x="4304382" y="3556918"/>
                <a:ext cx="1587500" cy="1156493"/>
              </a:xfrm>
              <a:custGeom>
                <a:avLst/>
                <a:gdLst>
                  <a:gd name="connsiteX0" fmla="*/ 1587500 w 1587500"/>
                  <a:gd name="connsiteY0" fmla="*/ 0 h 1156493"/>
                  <a:gd name="connsiteX1" fmla="*/ 1346200 w 1587500"/>
                  <a:gd name="connsiteY1" fmla="*/ 698500 h 1156493"/>
                  <a:gd name="connsiteX2" fmla="*/ 901700 w 1587500"/>
                  <a:gd name="connsiteY2" fmla="*/ 1092200 h 1156493"/>
                  <a:gd name="connsiteX3" fmla="*/ 0 w 1587500"/>
                  <a:gd name="connsiteY3" fmla="*/ 1155700 h 11564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587500" h="1156493">
                    <a:moveTo>
                      <a:pt x="1587500" y="0"/>
                    </a:moveTo>
                    <a:cubicBezTo>
                      <a:pt x="1524000" y="258233"/>
                      <a:pt x="1460500" y="516467"/>
                      <a:pt x="1346200" y="698500"/>
                    </a:cubicBezTo>
                    <a:cubicBezTo>
                      <a:pt x="1231900" y="880533"/>
                      <a:pt x="1126067" y="1016000"/>
                      <a:pt x="901700" y="1092200"/>
                    </a:cubicBezTo>
                    <a:cubicBezTo>
                      <a:pt x="677333" y="1168400"/>
                      <a:pt x="0" y="1155700"/>
                      <a:pt x="0" y="1155700"/>
                    </a:cubicBezTo>
                  </a:path>
                </a:pathLst>
              </a:custGeom>
              <a:noFill/>
              <a:ln>
                <a:solidFill>
                  <a:schemeClr val="bg1">
                    <a:lumMod val="8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4" name="任意多边形 53"/>
              <p:cNvSpPr/>
              <p:nvPr/>
            </p:nvSpPr>
            <p:spPr>
              <a:xfrm>
                <a:off x="6374482" y="3582318"/>
                <a:ext cx="1574800" cy="1092200"/>
              </a:xfrm>
              <a:custGeom>
                <a:avLst/>
                <a:gdLst>
                  <a:gd name="connsiteX0" fmla="*/ 0 w 1574800"/>
                  <a:gd name="connsiteY0" fmla="*/ 0 h 1092200"/>
                  <a:gd name="connsiteX1" fmla="*/ 114300 w 1574800"/>
                  <a:gd name="connsiteY1" fmla="*/ 495300 h 1092200"/>
                  <a:gd name="connsiteX2" fmla="*/ 342900 w 1574800"/>
                  <a:gd name="connsiteY2" fmla="*/ 850900 h 1092200"/>
                  <a:gd name="connsiteX3" fmla="*/ 889000 w 1574800"/>
                  <a:gd name="connsiteY3" fmla="*/ 1028700 h 1092200"/>
                  <a:gd name="connsiteX4" fmla="*/ 1574800 w 1574800"/>
                  <a:gd name="connsiteY4" fmla="*/ 1092200 h 10922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4800" h="1092200">
                    <a:moveTo>
                      <a:pt x="0" y="0"/>
                    </a:moveTo>
                    <a:cubicBezTo>
                      <a:pt x="28575" y="176741"/>
                      <a:pt x="57150" y="353483"/>
                      <a:pt x="114300" y="495300"/>
                    </a:cubicBezTo>
                    <a:cubicBezTo>
                      <a:pt x="171450" y="637117"/>
                      <a:pt x="213783" y="762000"/>
                      <a:pt x="342900" y="850900"/>
                    </a:cubicBezTo>
                    <a:cubicBezTo>
                      <a:pt x="472017" y="939800"/>
                      <a:pt x="683683" y="988483"/>
                      <a:pt x="889000" y="1028700"/>
                    </a:cubicBezTo>
                    <a:cubicBezTo>
                      <a:pt x="1094317" y="1068917"/>
                      <a:pt x="1420283" y="1079500"/>
                      <a:pt x="1574800" y="1092200"/>
                    </a:cubicBezTo>
                  </a:path>
                </a:pathLst>
              </a:custGeom>
              <a:noFill/>
              <a:ln>
                <a:solidFill>
                  <a:schemeClr val="bg1">
                    <a:lumMod val="85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3" name="组合 2"/>
            <p:cNvGrpSpPr/>
            <p:nvPr/>
          </p:nvGrpSpPr>
          <p:grpSpPr>
            <a:xfrm>
              <a:off x="5571829" y="1410618"/>
              <a:ext cx="1056954" cy="2140059"/>
              <a:chOff x="5571829" y="1410618"/>
              <a:chExt cx="1056954" cy="2140059"/>
            </a:xfrm>
          </p:grpSpPr>
          <p:grpSp>
            <p:nvGrpSpPr>
              <p:cNvPr id="41" name="组合 40"/>
              <p:cNvGrpSpPr/>
              <p:nvPr/>
            </p:nvGrpSpPr>
            <p:grpSpPr>
              <a:xfrm>
                <a:off x="5571829" y="1410618"/>
                <a:ext cx="1056954" cy="2140059"/>
                <a:chOff x="5553987" y="1268360"/>
                <a:chExt cx="1659914" cy="3360899"/>
              </a:xfrm>
              <a:solidFill>
                <a:srgbClr val="01D662"/>
              </a:solidFill>
            </p:grpSpPr>
            <p:grpSp>
              <p:nvGrpSpPr>
                <p:cNvPr id="39" name="组合 38"/>
                <p:cNvGrpSpPr/>
                <p:nvPr/>
              </p:nvGrpSpPr>
              <p:grpSpPr>
                <a:xfrm>
                  <a:off x="5553987" y="1268360"/>
                  <a:ext cx="1659914" cy="3360899"/>
                  <a:chOff x="4580392" y="-190953"/>
                  <a:chExt cx="3400425" cy="6884988"/>
                </a:xfrm>
                <a:grpFill/>
              </p:grpSpPr>
              <p:sp>
                <p:nvSpPr>
                  <p:cNvPr id="5" name="Freeform 5"/>
                  <p:cNvSpPr>
                    <a:spLocks/>
                  </p:cNvSpPr>
                  <p:nvPr/>
                </p:nvSpPr>
                <p:spPr bwMode="auto">
                  <a:xfrm>
                    <a:off x="5780542" y="5008110"/>
                    <a:ext cx="244475" cy="941388"/>
                  </a:xfrm>
                  <a:custGeom>
                    <a:avLst/>
                    <a:gdLst>
                      <a:gd name="T0" fmla="*/ 32 w 65"/>
                      <a:gd name="T1" fmla="*/ 0 h 251"/>
                      <a:gd name="T2" fmla="*/ 0 w 65"/>
                      <a:gd name="T3" fmla="*/ 33 h 251"/>
                      <a:gd name="T4" fmla="*/ 32 w 65"/>
                      <a:gd name="T5" fmla="*/ 251 h 251"/>
                      <a:gd name="T6" fmla="*/ 65 w 65"/>
                      <a:gd name="T7" fmla="*/ 33 h 251"/>
                      <a:gd name="T8" fmla="*/ 32 w 65"/>
                      <a:gd name="T9" fmla="*/ 0 h 2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5" h="251">
                        <a:moveTo>
                          <a:pt x="32" y="0"/>
                        </a:moveTo>
                        <a:cubicBezTo>
                          <a:pt x="14" y="0"/>
                          <a:pt x="0" y="15"/>
                          <a:pt x="0" y="33"/>
                        </a:cubicBezTo>
                        <a:cubicBezTo>
                          <a:pt x="0" y="51"/>
                          <a:pt x="32" y="251"/>
                          <a:pt x="32" y="251"/>
                        </a:cubicBezTo>
                        <a:cubicBezTo>
                          <a:pt x="32" y="251"/>
                          <a:pt x="65" y="51"/>
                          <a:pt x="65" y="33"/>
                        </a:cubicBezTo>
                        <a:cubicBezTo>
                          <a:pt x="65" y="15"/>
                          <a:pt x="50" y="0"/>
                          <a:pt x="32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23" name="Freeform 6"/>
                  <p:cNvSpPr>
                    <a:spLocks/>
                  </p:cNvSpPr>
                  <p:nvPr/>
                </p:nvSpPr>
                <p:spPr bwMode="auto">
                  <a:xfrm>
                    <a:off x="6152017" y="5751060"/>
                    <a:ext cx="244475" cy="942975"/>
                  </a:xfrm>
                  <a:custGeom>
                    <a:avLst/>
                    <a:gdLst>
                      <a:gd name="T0" fmla="*/ 33 w 65"/>
                      <a:gd name="T1" fmla="*/ 0 h 251"/>
                      <a:gd name="T2" fmla="*/ 0 w 65"/>
                      <a:gd name="T3" fmla="*/ 33 h 251"/>
                      <a:gd name="T4" fmla="*/ 33 w 65"/>
                      <a:gd name="T5" fmla="*/ 251 h 251"/>
                      <a:gd name="T6" fmla="*/ 65 w 65"/>
                      <a:gd name="T7" fmla="*/ 33 h 251"/>
                      <a:gd name="T8" fmla="*/ 33 w 65"/>
                      <a:gd name="T9" fmla="*/ 0 h 25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5" h="251">
                        <a:moveTo>
                          <a:pt x="33" y="0"/>
                        </a:moveTo>
                        <a:cubicBezTo>
                          <a:pt x="15" y="0"/>
                          <a:pt x="0" y="15"/>
                          <a:pt x="0" y="33"/>
                        </a:cubicBezTo>
                        <a:cubicBezTo>
                          <a:pt x="0" y="51"/>
                          <a:pt x="33" y="251"/>
                          <a:pt x="33" y="251"/>
                        </a:cubicBezTo>
                        <a:cubicBezTo>
                          <a:pt x="33" y="251"/>
                          <a:pt x="65" y="51"/>
                          <a:pt x="65" y="33"/>
                        </a:cubicBezTo>
                        <a:cubicBezTo>
                          <a:pt x="65" y="15"/>
                          <a:pt x="51" y="0"/>
                          <a:pt x="33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24" name="Freeform 7"/>
                  <p:cNvSpPr>
                    <a:spLocks/>
                  </p:cNvSpPr>
                  <p:nvPr/>
                </p:nvSpPr>
                <p:spPr bwMode="auto">
                  <a:xfrm>
                    <a:off x="6544130" y="5131935"/>
                    <a:ext cx="244475" cy="938213"/>
                  </a:xfrm>
                  <a:custGeom>
                    <a:avLst/>
                    <a:gdLst>
                      <a:gd name="T0" fmla="*/ 33 w 65"/>
                      <a:gd name="T1" fmla="*/ 0 h 250"/>
                      <a:gd name="T2" fmla="*/ 0 w 65"/>
                      <a:gd name="T3" fmla="*/ 32 h 250"/>
                      <a:gd name="T4" fmla="*/ 33 w 65"/>
                      <a:gd name="T5" fmla="*/ 250 h 250"/>
                      <a:gd name="T6" fmla="*/ 65 w 65"/>
                      <a:gd name="T7" fmla="*/ 32 h 250"/>
                      <a:gd name="T8" fmla="*/ 33 w 65"/>
                      <a:gd name="T9" fmla="*/ 0 h 2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5" h="250">
                        <a:moveTo>
                          <a:pt x="33" y="0"/>
                        </a:moveTo>
                        <a:cubicBezTo>
                          <a:pt x="15" y="0"/>
                          <a:pt x="0" y="14"/>
                          <a:pt x="0" y="32"/>
                        </a:cubicBezTo>
                        <a:cubicBezTo>
                          <a:pt x="0" y="50"/>
                          <a:pt x="33" y="250"/>
                          <a:pt x="33" y="250"/>
                        </a:cubicBezTo>
                        <a:cubicBezTo>
                          <a:pt x="33" y="250"/>
                          <a:pt x="65" y="50"/>
                          <a:pt x="65" y="32"/>
                        </a:cubicBezTo>
                        <a:cubicBezTo>
                          <a:pt x="65" y="14"/>
                          <a:pt x="51" y="0"/>
                          <a:pt x="33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27" name="Freeform 10"/>
                  <p:cNvSpPr>
                    <a:spLocks/>
                  </p:cNvSpPr>
                  <p:nvPr/>
                </p:nvSpPr>
                <p:spPr bwMode="auto">
                  <a:xfrm>
                    <a:off x="4580392" y="3268210"/>
                    <a:ext cx="3400425" cy="2314575"/>
                  </a:xfrm>
                  <a:custGeom>
                    <a:avLst/>
                    <a:gdLst>
                      <a:gd name="T0" fmla="*/ 452 w 904"/>
                      <a:gd name="T1" fmla="*/ 329 h 616"/>
                      <a:gd name="T2" fmla="*/ 873 w 904"/>
                      <a:gd name="T3" fmla="*/ 616 h 616"/>
                      <a:gd name="T4" fmla="*/ 904 w 904"/>
                      <a:gd name="T5" fmla="*/ 452 h 616"/>
                      <a:gd name="T6" fmla="*/ 452 w 904"/>
                      <a:gd name="T7" fmla="*/ 0 h 616"/>
                      <a:gd name="T8" fmla="*/ 0 w 904"/>
                      <a:gd name="T9" fmla="*/ 452 h 616"/>
                      <a:gd name="T10" fmla="*/ 31 w 904"/>
                      <a:gd name="T11" fmla="*/ 616 h 616"/>
                      <a:gd name="T12" fmla="*/ 452 w 904"/>
                      <a:gd name="T13" fmla="*/ 329 h 6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04" h="616">
                        <a:moveTo>
                          <a:pt x="452" y="329"/>
                        </a:moveTo>
                        <a:cubicBezTo>
                          <a:pt x="644" y="329"/>
                          <a:pt x="807" y="448"/>
                          <a:pt x="873" y="616"/>
                        </a:cubicBezTo>
                        <a:cubicBezTo>
                          <a:pt x="893" y="566"/>
                          <a:pt x="904" y="510"/>
                          <a:pt x="904" y="452"/>
                        </a:cubicBezTo>
                        <a:cubicBezTo>
                          <a:pt x="904" y="203"/>
                          <a:pt x="702" y="0"/>
                          <a:pt x="452" y="0"/>
                        </a:cubicBezTo>
                        <a:cubicBezTo>
                          <a:pt x="203" y="0"/>
                          <a:pt x="0" y="203"/>
                          <a:pt x="0" y="452"/>
                        </a:cubicBezTo>
                        <a:cubicBezTo>
                          <a:pt x="0" y="510"/>
                          <a:pt x="11" y="566"/>
                          <a:pt x="31" y="616"/>
                        </a:cubicBezTo>
                        <a:cubicBezTo>
                          <a:pt x="97" y="448"/>
                          <a:pt x="260" y="329"/>
                          <a:pt x="452" y="329"/>
                        </a:cubicBezTo>
                        <a:close/>
                      </a:path>
                    </a:pathLst>
                  </a:custGeom>
                  <a:solidFill>
                    <a:schemeClr val="accent1">
                      <a:lumMod val="75000"/>
                    </a:schemeClr>
                  </a:solidFill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  <p:sp>
                <p:nvSpPr>
                  <p:cNvPr id="29" name="Freeform 12"/>
                  <p:cNvSpPr>
                    <a:spLocks/>
                  </p:cNvSpPr>
                  <p:nvPr/>
                </p:nvSpPr>
                <p:spPr bwMode="auto">
                  <a:xfrm>
                    <a:off x="5231267" y="-190953"/>
                    <a:ext cx="2098675" cy="5006975"/>
                  </a:xfrm>
                  <a:custGeom>
                    <a:avLst/>
                    <a:gdLst>
                      <a:gd name="T0" fmla="*/ 279 w 558"/>
                      <a:gd name="T1" fmla="*/ 1309 h 1333"/>
                      <a:gd name="T2" fmla="*/ 438 w 558"/>
                      <a:gd name="T3" fmla="*/ 1333 h 1333"/>
                      <a:gd name="T4" fmla="*/ 558 w 558"/>
                      <a:gd name="T5" fmla="*/ 774 h 1333"/>
                      <a:gd name="T6" fmla="*/ 279 w 558"/>
                      <a:gd name="T7" fmla="*/ 0 h 1333"/>
                      <a:gd name="T8" fmla="*/ 0 w 558"/>
                      <a:gd name="T9" fmla="*/ 774 h 1333"/>
                      <a:gd name="T10" fmla="*/ 120 w 558"/>
                      <a:gd name="T11" fmla="*/ 1333 h 1333"/>
                      <a:gd name="T12" fmla="*/ 279 w 558"/>
                      <a:gd name="T13" fmla="*/ 1309 h 13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58" h="1333">
                        <a:moveTo>
                          <a:pt x="279" y="1309"/>
                        </a:moveTo>
                        <a:cubicBezTo>
                          <a:pt x="335" y="1309"/>
                          <a:pt x="388" y="1317"/>
                          <a:pt x="438" y="1333"/>
                        </a:cubicBezTo>
                        <a:cubicBezTo>
                          <a:pt x="513" y="1182"/>
                          <a:pt x="558" y="987"/>
                          <a:pt x="558" y="774"/>
                        </a:cubicBezTo>
                        <a:cubicBezTo>
                          <a:pt x="558" y="436"/>
                          <a:pt x="445" y="143"/>
                          <a:pt x="279" y="0"/>
                        </a:cubicBezTo>
                        <a:cubicBezTo>
                          <a:pt x="113" y="143"/>
                          <a:pt x="0" y="436"/>
                          <a:pt x="0" y="774"/>
                        </a:cubicBezTo>
                        <a:cubicBezTo>
                          <a:pt x="0" y="987"/>
                          <a:pt x="45" y="1182"/>
                          <a:pt x="120" y="1333"/>
                        </a:cubicBezTo>
                        <a:cubicBezTo>
                          <a:pt x="170" y="1317"/>
                          <a:pt x="223" y="1309"/>
                          <a:pt x="279" y="130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zh-CN" altLang="en-US"/>
                  </a:p>
                </p:txBody>
              </p:sp>
            </p:grpSp>
            <p:sp>
              <p:nvSpPr>
                <p:cNvPr id="40" name="Freeform 12"/>
                <p:cNvSpPr>
                  <a:spLocks/>
                </p:cNvSpPr>
                <p:nvPr/>
              </p:nvSpPr>
              <p:spPr bwMode="auto">
                <a:xfrm>
                  <a:off x="5871711" y="1268360"/>
                  <a:ext cx="1024466" cy="2444149"/>
                </a:xfrm>
                <a:custGeom>
                  <a:avLst/>
                  <a:gdLst>
                    <a:gd name="T0" fmla="*/ 279 w 558"/>
                    <a:gd name="T1" fmla="*/ 1309 h 1333"/>
                    <a:gd name="T2" fmla="*/ 438 w 558"/>
                    <a:gd name="T3" fmla="*/ 1333 h 1333"/>
                    <a:gd name="T4" fmla="*/ 558 w 558"/>
                    <a:gd name="T5" fmla="*/ 774 h 1333"/>
                    <a:gd name="T6" fmla="*/ 279 w 558"/>
                    <a:gd name="T7" fmla="*/ 0 h 1333"/>
                    <a:gd name="T8" fmla="*/ 0 w 558"/>
                    <a:gd name="T9" fmla="*/ 774 h 1333"/>
                    <a:gd name="T10" fmla="*/ 120 w 558"/>
                    <a:gd name="T11" fmla="*/ 1333 h 1333"/>
                    <a:gd name="T12" fmla="*/ 279 w 558"/>
                    <a:gd name="T13" fmla="*/ 1309 h 13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58" h="1333">
                      <a:moveTo>
                        <a:pt x="279" y="1309"/>
                      </a:moveTo>
                      <a:cubicBezTo>
                        <a:pt x="335" y="1309"/>
                        <a:pt x="388" y="1317"/>
                        <a:pt x="438" y="1333"/>
                      </a:cubicBezTo>
                      <a:cubicBezTo>
                        <a:pt x="513" y="1182"/>
                        <a:pt x="558" y="987"/>
                        <a:pt x="558" y="774"/>
                      </a:cubicBezTo>
                      <a:cubicBezTo>
                        <a:pt x="558" y="436"/>
                        <a:pt x="445" y="143"/>
                        <a:pt x="279" y="0"/>
                      </a:cubicBezTo>
                      <a:cubicBezTo>
                        <a:pt x="113" y="143"/>
                        <a:pt x="0" y="436"/>
                        <a:pt x="0" y="774"/>
                      </a:cubicBezTo>
                      <a:cubicBezTo>
                        <a:pt x="0" y="987"/>
                        <a:pt x="45" y="1182"/>
                        <a:pt x="120" y="1333"/>
                      </a:cubicBezTo>
                      <a:cubicBezTo>
                        <a:pt x="170" y="1317"/>
                        <a:pt x="223" y="1309"/>
                        <a:pt x="279" y="1309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zh-CN" altLang="en-US"/>
                </a:p>
              </p:txBody>
            </p:sp>
          </p:grpSp>
          <p:sp>
            <p:nvSpPr>
              <p:cNvPr id="2" name="椭圆 1"/>
              <p:cNvSpPr/>
              <p:nvPr/>
            </p:nvSpPr>
            <p:spPr>
              <a:xfrm>
                <a:off x="5998706" y="1676979"/>
                <a:ext cx="203200" cy="203200"/>
              </a:xfrm>
              <a:prstGeom prst="ellipse">
                <a:avLst/>
              </a:prstGeom>
              <a:solidFill>
                <a:srgbClr val="FBFBF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21" name="Oval 47"/>
            <p:cNvSpPr>
              <a:spLocks noChangeArrowheads="1"/>
            </p:cNvSpPr>
            <p:nvPr/>
          </p:nvSpPr>
          <p:spPr bwMode="auto">
            <a:xfrm>
              <a:off x="3864347" y="4464327"/>
              <a:ext cx="498650" cy="49816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anose="020B0604020202020204" pitchFamily="34" charset="0"/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endParaRPr lang="en-US" altLang="zh-CN">
                <a:solidFill>
                  <a:srgbClr val="FFFFFF"/>
                </a:solidFill>
              </a:endParaRPr>
            </a:p>
          </p:txBody>
        </p:sp>
        <p:sp>
          <p:nvSpPr>
            <p:cNvPr id="22" name="Freeform 122"/>
            <p:cNvSpPr>
              <a:spLocks/>
            </p:cNvSpPr>
            <p:nvPr/>
          </p:nvSpPr>
          <p:spPr bwMode="auto">
            <a:xfrm>
              <a:off x="3976122" y="4575861"/>
              <a:ext cx="275100" cy="275100"/>
            </a:xfrm>
            <a:custGeom>
              <a:avLst/>
              <a:gdLst>
                <a:gd name="T0" fmla="*/ 526677 w 290"/>
                <a:gd name="T1" fmla="*/ 355704 h 290"/>
                <a:gd name="T2" fmla="*/ 426451 w 290"/>
                <a:gd name="T3" fmla="*/ 365530 h 290"/>
                <a:gd name="T4" fmla="*/ 312469 w 290"/>
                <a:gd name="T5" fmla="*/ 249583 h 290"/>
                <a:gd name="T6" fmla="*/ 564016 w 290"/>
                <a:gd name="T7" fmla="*/ 98261 h 290"/>
                <a:gd name="T8" fmla="*/ 520782 w 290"/>
                <a:gd name="T9" fmla="*/ 55026 h 290"/>
                <a:gd name="T10" fmla="*/ 198487 w 290"/>
                <a:gd name="T11" fmla="*/ 137565 h 290"/>
                <a:gd name="T12" fmla="*/ 80574 w 290"/>
                <a:gd name="T13" fmla="*/ 17687 h 290"/>
                <a:gd name="T14" fmla="*/ 17687 w 290"/>
                <a:gd name="T15" fmla="*/ 17687 h 290"/>
                <a:gd name="T16" fmla="*/ 17687 w 290"/>
                <a:gd name="T17" fmla="*/ 80574 h 290"/>
                <a:gd name="T18" fmla="*/ 137565 w 290"/>
                <a:gd name="T19" fmla="*/ 198487 h 290"/>
                <a:gd name="T20" fmla="*/ 55026 w 290"/>
                <a:gd name="T21" fmla="*/ 520783 h 290"/>
                <a:gd name="T22" fmla="*/ 98261 w 290"/>
                <a:gd name="T23" fmla="*/ 564017 h 290"/>
                <a:gd name="T24" fmla="*/ 249582 w 290"/>
                <a:gd name="T25" fmla="*/ 312470 h 290"/>
                <a:gd name="T26" fmla="*/ 363565 w 290"/>
                <a:gd name="T27" fmla="*/ 426452 h 290"/>
                <a:gd name="T28" fmla="*/ 355704 w 290"/>
                <a:gd name="T29" fmla="*/ 528643 h 290"/>
                <a:gd name="T30" fmla="*/ 398938 w 290"/>
                <a:gd name="T31" fmla="*/ 569913 h 290"/>
                <a:gd name="T32" fmla="*/ 459860 w 290"/>
                <a:gd name="T33" fmla="*/ 459861 h 290"/>
                <a:gd name="T34" fmla="*/ 569912 w 290"/>
                <a:gd name="T35" fmla="*/ 398939 h 290"/>
                <a:gd name="T36" fmla="*/ 526677 w 290"/>
                <a:gd name="T37" fmla="*/ 355704 h 290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290" h="290">
                  <a:moveTo>
                    <a:pt x="268" y="181"/>
                  </a:moveTo>
                  <a:cubicBezTo>
                    <a:pt x="217" y="186"/>
                    <a:pt x="217" y="186"/>
                    <a:pt x="217" y="186"/>
                  </a:cubicBezTo>
                  <a:cubicBezTo>
                    <a:pt x="159" y="127"/>
                    <a:pt x="159" y="127"/>
                    <a:pt x="159" y="127"/>
                  </a:cubicBezTo>
                  <a:cubicBezTo>
                    <a:pt x="287" y="50"/>
                    <a:pt x="287" y="50"/>
                    <a:pt x="287" y="50"/>
                  </a:cubicBezTo>
                  <a:cubicBezTo>
                    <a:pt x="265" y="28"/>
                    <a:pt x="265" y="28"/>
                    <a:pt x="265" y="28"/>
                  </a:cubicBezTo>
                  <a:cubicBezTo>
                    <a:pt x="101" y="70"/>
                    <a:pt x="101" y="70"/>
                    <a:pt x="101" y="70"/>
                  </a:cubicBezTo>
                  <a:cubicBezTo>
                    <a:pt x="41" y="9"/>
                    <a:pt x="41" y="9"/>
                    <a:pt x="41" y="9"/>
                  </a:cubicBezTo>
                  <a:cubicBezTo>
                    <a:pt x="32" y="0"/>
                    <a:pt x="18" y="0"/>
                    <a:pt x="9" y="9"/>
                  </a:cubicBezTo>
                  <a:cubicBezTo>
                    <a:pt x="0" y="18"/>
                    <a:pt x="0" y="32"/>
                    <a:pt x="9" y="41"/>
                  </a:cubicBezTo>
                  <a:cubicBezTo>
                    <a:pt x="70" y="101"/>
                    <a:pt x="70" y="101"/>
                    <a:pt x="70" y="101"/>
                  </a:cubicBezTo>
                  <a:cubicBezTo>
                    <a:pt x="28" y="265"/>
                    <a:pt x="28" y="265"/>
                    <a:pt x="28" y="265"/>
                  </a:cubicBezTo>
                  <a:cubicBezTo>
                    <a:pt x="50" y="287"/>
                    <a:pt x="50" y="287"/>
                    <a:pt x="50" y="287"/>
                  </a:cubicBezTo>
                  <a:cubicBezTo>
                    <a:pt x="127" y="159"/>
                    <a:pt x="127" y="159"/>
                    <a:pt x="127" y="159"/>
                  </a:cubicBezTo>
                  <a:cubicBezTo>
                    <a:pt x="185" y="217"/>
                    <a:pt x="185" y="217"/>
                    <a:pt x="185" y="217"/>
                  </a:cubicBezTo>
                  <a:cubicBezTo>
                    <a:pt x="181" y="269"/>
                    <a:pt x="181" y="269"/>
                    <a:pt x="181" y="269"/>
                  </a:cubicBezTo>
                  <a:cubicBezTo>
                    <a:pt x="203" y="290"/>
                    <a:pt x="203" y="290"/>
                    <a:pt x="203" y="290"/>
                  </a:cubicBezTo>
                  <a:cubicBezTo>
                    <a:pt x="234" y="234"/>
                    <a:pt x="234" y="234"/>
                    <a:pt x="234" y="234"/>
                  </a:cubicBezTo>
                  <a:cubicBezTo>
                    <a:pt x="290" y="203"/>
                    <a:pt x="290" y="203"/>
                    <a:pt x="290" y="203"/>
                  </a:cubicBezTo>
                  <a:lnTo>
                    <a:pt x="268" y="18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grpSp>
          <p:nvGrpSpPr>
            <p:cNvPr id="25" name="组合 24"/>
            <p:cNvGrpSpPr/>
            <p:nvPr/>
          </p:nvGrpSpPr>
          <p:grpSpPr>
            <a:xfrm>
              <a:off x="7829004" y="4464327"/>
              <a:ext cx="498650" cy="498168"/>
              <a:chOff x="5281342" y="2932112"/>
              <a:chExt cx="1643063" cy="1641475"/>
            </a:xfrm>
          </p:grpSpPr>
          <p:sp>
            <p:nvSpPr>
              <p:cNvPr id="26" name="Oval 47"/>
              <p:cNvSpPr>
                <a:spLocks noChangeArrowheads="1"/>
              </p:cNvSpPr>
              <p:nvPr/>
            </p:nvSpPr>
            <p:spPr bwMode="auto">
              <a:xfrm>
                <a:off x="5281342" y="2932112"/>
                <a:ext cx="1643063" cy="164147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en-US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28" name="Freeform 122"/>
              <p:cNvSpPr>
                <a:spLocks/>
              </p:cNvSpPr>
              <p:nvPr/>
            </p:nvSpPr>
            <p:spPr bwMode="auto">
              <a:xfrm>
                <a:off x="5649642" y="3299618"/>
                <a:ext cx="906462" cy="906462"/>
              </a:xfrm>
              <a:custGeom>
                <a:avLst/>
                <a:gdLst>
                  <a:gd name="T0" fmla="*/ 526677 w 290"/>
                  <a:gd name="T1" fmla="*/ 355704 h 290"/>
                  <a:gd name="T2" fmla="*/ 426451 w 290"/>
                  <a:gd name="T3" fmla="*/ 365530 h 290"/>
                  <a:gd name="T4" fmla="*/ 312469 w 290"/>
                  <a:gd name="T5" fmla="*/ 249583 h 290"/>
                  <a:gd name="T6" fmla="*/ 564016 w 290"/>
                  <a:gd name="T7" fmla="*/ 98261 h 290"/>
                  <a:gd name="T8" fmla="*/ 520782 w 290"/>
                  <a:gd name="T9" fmla="*/ 55026 h 290"/>
                  <a:gd name="T10" fmla="*/ 198487 w 290"/>
                  <a:gd name="T11" fmla="*/ 137565 h 290"/>
                  <a:gd name="T12" fmla="*/ 80574 w 290"/>
                  <a:gd name="T13" fmla="*/ 17687 h 290"/>
                  <a:gd name="T14" fmla="*/ 17687 w 290"/>
                  <a:gd name="T15" fmla="*/ 17687 h 290"/>
                  <a:gd name="T16" fmla="*/ 17687 w 290"/>
                  <a:gd name="T17" fmla="*/ 80574 h 290"/>
                  <a:gd name="T18" fmla="*/ 137565 w 290"/>
                  <a:gd name="T19" fmla="*/ 198487 h 290"/>
                  <a:gd name="T20" fmla="*/ 55026 w 290"/>
                  <a:gd name="T21" fmla="*/ 520783 h 290"/>
                  <a:gd name="T22" fmla="*/ 98261 w 290"/>
                  <a:gd name="T23" fmla="*/ 564017 h 290"/>
                  <a:gd name="T24" fmla="*/ 249582 w 290"/>
                  <a:gd name="T25" fmla="*/ 312470 h 290"/>
                  <a:gd name="T26" fmla="*/ 363565 w 290"/>
                  <a:gd name="T27" fmla="*/ 426452 h 290"/>
                  <a:gd name="T28" fmla="*/ 355704 w 290"/>
                  <a:gd name="T29" fmla="*/ 528643 h 290"/>
                  <a:gd name="T30" fmla="*/ 398938 w 290"/>
                  <a:gd name="T31" fmla="*/ 569913 h 290"/>
                  <a:gd name="T32" fmla="*/ 459860 w 290"/>
                  <a:gd name="T33" fmla="*/ 459861 h 290"/>
                  <a:gd name="T34" fmla="*/ 569912 w 290"/>
                  <a:gd name="T35" fmla="*/ 398939 h 290"/>
                  <a:gd name="T36" fmla="*/ 526677 w 290"/>
                  <a:gd name="T37" fmla="*/ 355704 h 29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90" h="290">
                    <a:moveTo>
                      <a:pt x="268" y="181"/>
                    </a:moveTo>
                    <a:cubicBezTo>
                      <a:pt x="217" y="186"/>
                      <a:pt x="217" y="186"/>
                      <a:pt x="217" y="186"/>
                    </a:cubicBezTo>
                    <a:cubicBezTo>
                      <a:pt x="159" y="127"/>
                      <a:pt x="159" y="127"/>
                      <a:pt x="159" y="127"/>
                    </a:cubicBezTo>
                    <a:cubicBezTo>
                      <a:pt x="287" y="50"/>
                      <a:pt x="287" y="50"/>
                      <a:pt x="287" y="50"/>
                    </a:cubicBezTo>
                    <a:cubicBezTo>
                      <a:pt x="265" y="28"/>
                      <a:pt x="265" y="28"/>
                      <a:pt x="265" y="28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32" y="0"/>
                      <a:pt x="18" y="0"/>
                      <a:pt x="9" y="9"/>
                    </a:cubicBezTo>
                    <a:cubicBezTo>
                      <a:pt x="0" y="18"/>
                      <a:pt x="0" y="32"/>
                      <a:pt x="9" y="41"/>
                    </a:cubicBezTo>
                    <a:cubicBezTo>
                      <a:pt x="70" y="101"/>
                      <a:pt x="70" y="101"/>
                      <a:pt x="70" y="101"/>
                    </a:cubicBezTo>
                    <a:cubicBezTo>
                      <a:pt x="28" y="265"/>
                      <a:pt x="28" y="265"/>
                      <a:pt x="28" y="265"/>
                    </a:cubicBezTo>
                    <a:cubicBezTo>
                      <a:pt x="50" y="287"/>
                      <a:pt x="50" y="287"/>
                      <a:pt x="50" y="287"/>
                    </a:cubicBezTo>
                    <a:cubicBezTo>
                      <a:pt x="127" y="159"/>
                      <a:pt x="127" y="159"/>
                      <a:pt x="127" y="159"/>
                    </a:cubicBezTo>
                    <a:cubicBezTo>
                      <a:pt x="185" y="217"/>
                      <a:pt x="185" y="217"/>
                      <a:pt x="185" y="217"/>
                    </a:cubicBezTo>
                    <a:cubicBezTo>
                      <a:pt x="181" y="269"/>
                      <a:pt x="181" y="269"/>
                      <a:pt x="181" y="269"/>
                    </a:cubicBezTo>
                    <a:cubicBezTo>
                      <a:pt x="203" y="290"/>
                      <a:pt x="203" y="290"/>
                      <a:pt x="203" y="290"/>
                    </a:cubicBezTo>
                    <a:cubicBezTo>
                      <a:pt x="234" y="234"/>
                      <a:pt x="234" y="234"/>
                      <a:pt x="234" y="234"/>
                    </a:cubicBezTo>
                    <a:cubicBezTo>
                      <a:pt x="290" y="203"/>
                      <a:pt x="290" y="203"/>
                      <a:pt x="290" y="203"/>
                    </a:cubicBezTo>
                    <a:lnTo>
                      <a:pt x="268" y="18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0" name="组合 29"/>
            <p:cNvGrpSpPr/>
            <p:nvPr/>
          </p:nvGrpSpPr>
          <p:grpSpPr>
            <a:xfrm>
              <a:off x="6891436" y="5606534"/>
              <a:ext cx="498650" cy="498168"/>
              <a:chOff x="5281342" y="2932112"/>
              <a:chExt cx="1643063" cy="1641475"/>
            </a:xfrm>
          </p:grpSpPr>
          <p:sp>
            <p:nvSpPr>
              <p:cNvPr id="31" name="Oval 47"/>
              <p:cNvSpPr>
                <a:spLocks noChangeArrowheads="1"/>
              </p:cNvSpPr>
              <p:nvPr/>
            </p:nvSpPr>
            <p:spPr bwMode="auto">
              <a:xfrm>
                <a:off x="5281342" y="2932112"/>
                <a:ext cx="1643063" cy="164147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en-US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32" name="Freeform 122"/>
              <p:cNvSpPr>
                <a:spLocks/>
              </p:cNvSpPr>
              <p:nvPr/>
            </p:nvSpPr>
            <p:spPr bwMode="auto">
              <a:xfrm>
                <a:off x="5649642" y="3299618"/>
                <a:ext cx="906462" cy="906462"/>
              </a:xfrm>
              <a:custGeom>
                <a:avLst/>
                <a:gdLst>
                  <a:gd name="T0" fmla="*/ 526677 w 290"/>
                  <a:gd name="T1" fmla="*/ 355704 h 290"/>
                  <a:gd name="T2" fmla="*/ 426451 w 290"/>
                  <a:gd name="T3" fmla="*/ 365530 h 290"/>
                  <a:gd name="T4" fmla="*/ 312469 w 290"/>
                  <a:gd name="T5" fmla="*/ 249583 h 290"/>
                  <a:gd name="T6" fmla="*/ 564016 w 290"/>
                  <a:gd name="T7" fmla="*/ 98261 h 290"/>
                  <a:gd name="T8" fmla="*/ 520782 w 290"/>
                  <a:gd name="T9" fmla="*/ 55026 h 290"/>
                  <a:gd name="T10" fmla="*/ 198487 w 290"/>
                  <a:gd name="T11" fmla="*/ 137565 h 290"/>
                  <a:gd name="T12" fmla="*/ 80574 w 290"/>
                  <a:gd name="T13" fmla="*/ 17687 h 290"/>
                  <a:gd name="T14" fmla="*/ 17687 w 290"/>
                  <a:gd name="T15" fmla="*/ 17687 h 290"/>
                  <a:gd name="T16" fmla="*/ 17687 w 290"/>
                  <a:gd name="T17" fmla="*/ 80574 h 290"/>
                  <a:gd name="T18" fmla="*/ 137565 w 290"/>
                  <a:gd name="T19" fmla="*/ 198487 h 290"/>
                  <a:gd name="T20" fmla="*/ 55026 w 290"/>
                  <a:gd name="T21" fmla="*/ 520783 h 290"/>
                  <a:gd name="T22" fmla="*/ 98261 w 290"/>
                  <a:gd name="T23" fmla="*/ 564017 h 290"/>
                  <a:gd name="T24" fmla="*/ 249582 w 290"/>
                  <a:gd name="T25" fmla="*/ 312470 h 290"/>
                  <a:gd name="T26" fmla="*/ 363565 w 290"/>
                  <a:gd name="T27" fmla="*/ 426452 h 290"/>
                  <a:gd name="T28" fmla="*/ 355704 w 290"/>
                  <a:gd name="T29" fmla="*/ 528643 h 290"/>
                  <a:gd name="T30" fmla="*/ 398938 w 290"/>
                  <a:gd name="T31" fmla="*/ 569913 h 290"/>
                  <a:gd name="T32" fmla="*/ 459860 w 290"/>
                  <a:gd name="T33" fmla="*/ 459861 h 290"/>
                  <a:gd name="T34" fmla="*/ 569912 w 290"/>
                  <a:gd name="T35" fmla="*/ 398939 h 290"/>
                  <a:gd name="T36" fmla="*/ 526677 w 290"/>
                  <a:gd name="T37" fmla="*/ 355704 h 29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90" h="290">
                    <a:moveTo>
                      <a:pt x="268" y="181"/>
                    </a:moveTo>
                    <a:cubicBezTo>
                      <a:pt x="217" y="186"/>
                      <a:pt x="217" y="186"/>
                      <a:pt x="217" y="186"/>
                    </a:cubicBezTo>
                    <a:cubicBezTo>
                      <a:pt x="159" y="127"/>
                      <a:pt x="159" y="127"/>
                      <a:pt x="159" y="127"/>
                    </a:cubicBezTo>
                    <a:cubicBezTo>
                      <a:pt x="287" y="50"/>
                      <a:pt x="287" y="50"/>
                      <a:pt x="287" y="50"/>
                    </a:cubicBezTo>
                    <a:cubicBezTo>
                      <a:pt x="265" y="28"/>
                      <a:pt x="265" y="28"/>
                      <a:pt x="265" y="28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32" y="0"/>
                      <a:pt x="18" y="0"/>
                      <a:pt x="9" y="9"/>
                    </a:cubicBezTo>
                    <a:cubicBezTo>
                      <a:pt x="0" y="18"/>
                      <a:pt x="0" y="32"/>
                      <a:pt x="9" y="41"/>
                    </a:cubicBezTo>
                    <a:cubicBezTo>
                      <a:pt x="70" y="101"/>
                      <a:pt x="70" y="101"/>
                      <a:pt x="70" y="101"/>
                    </a:cubicBezTo>
                    <a:cubicBezTo>
                      <a:pt x="28" y="265"/>
                      <a:pt x="28" y="265"/>
                      <a:pt x="28" y="265"/>
                    </a:cubicBezTo>
                    <a:cubicBezTo>
                      <a:pt x="50" y="287"/>
                      <a:pt x="50" y="287"/>
                      <a:pt x="50" y="287"/>
                    </a:cubicBezTo>
                    <a:cubicBezTo>
                      <a:pt x="127" y="159"/>
                      <a:pt x="127" y="159"/>
                      <a:pt x="127" y="159"/>
                    </a:cubicBezTo>
                    <a:cubicBezTo>
                      <a:pt x="185" y="217"/>
                      <a:pt x="185" y="217"/>
                      <a:pt x="185" y="217"/>
                    </a:cubicBezTo>
                    <a:cubicBezTo>
                      <a:pt x="181" y="269"/>
                      <a:pt x="181" y="269"/>
                      <a:pt x="181" y="269"/>
                    </a:cubicBezTo>
                    <a:cubicBezTo>
                      <a:pt x="203" y="290"/>
                      <a:pt x="203" y="290"/>
                      <a:pt x="203" y="290"/>
                    </a:cubicBezTo>
                    <a:cubicBezTo>
                      <a:pt x="234" y="234"/>
                      <a:pt x="234" y="234"/>
                      <a:pt x="234" y="234"/>
                    </a:cubicBezTo>
                    <a:cubicBezTo>
                      <a:pt x="290" y="203"/>
                      <a:pt x="290" y="203"/>
                      <a:pt x="290" y="203"/>
                    </a:cubicBezTo>
                    <a:lnTo>
                      <a:pt x="268" y="18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  <p:grpSp>
          <p:nvGrpSpPr>
            <p:cNvPr id="33" name="组合 32"/>
            <p:cNvGrpSpPr/>
            <p:nvPr/>
          </p:nvGrpSpPr>
          <p:grpSpPr>
            <a:xfrm>
              <a:off x="4801914" y="5606534"/>
              <a:ext cx="498650" cy="498168"/>
              <a:chOff x="5281342" y="2932112"/>
              <a:chExt cx="1643063" cy="1641475"/>
            </a:xfrm>
          </p:grpSpPr>
          <p:sp>
            <p:nvSpPr>
              <p:cNvPr id="34" name="Oval 47"/>
              <p:cNvSpPr>
                <a:spLocks noChangeArrowheads="1"/>
              </p:cNvSpPr>
              <p:nvPr/>
            </p:nvSpPr>
            <p:spPr bwMode="auto">
              <a:xfrm>
                <a:off x="5281342" y="2932112"/>
                <a:ext cx="1643063" cy="1641475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anchor="ctr"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buFont typeface="Arial" panose="020B0604020202020204" pitchFamily="34" charset="0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 algn="ctr" eaLnBrk="1" hangingPunct="1"/>
                <a:endParaRPr lang="en-US" altLang="zh-CN">
                  <a:solidFill>
                    <a:srgbClr val="FFFFFF"/>
                  </a:solidFill>
                </a:endParaRPr>
              </a:p>
            </p:txBody>
          </p:sp>
          <p:sp>
            <p:nvSpPr>
              <p:cNvPr id="35" name="Freeform 122"/>
              <p:cNvSpPr>
                <a:spLocks/>
              </p:cNvSpPr>
              <p:nvPr/>
            </p:nvSpPr>
            <p:spPr bwMode="auto">
              <a:xfrm>
                <a:off x="5649642" y="3299618"/>
                <a:ext cx="906462" cy="906462"/>
              </a:xfrm>
              <a:custGeom>
                <a:avLst/>
                <a:gdLst>
                  <a:gd name="T0" fmla="*/ 526677 w 290"/>
                  <a:gd name="T1" fmla="*/ 355704 h 290"/>
                  <a:gd name="T2" fmla="*/ 426451 w 290"/>
                  <a:gd name="T3" fmla="*/ 365530 h 290"/>
                  <a:gd name="T4" fmla="*/ 312469 w 290"/>
                  <a:gd name="T5" fmla="*/ 249583 h 290"/>
                  <a:gd name="T6" fmla="*/ 564016 w 290"/>
                  <a:gd name="T7" fmla="*/ 98261 h 290"/>
                  <a:gd name="T8" fmla="*/ 520782 w 290"/>
                  <a:gd name="T9" fmla="*/ 55026 h 290"/>
                  <a:gd name="T10" fmla="*/ 198487 w 290"/>
                  <a:gd name="T11" fmla="*/ 137565 h 290"/>
                  <a:gd name="T12" fmla="*/ 80574 w 290"/>
                  <a:gd name="T13" fmla="*/ 17687 h 290"/>
                  <a:gd name="T14" fmla="*/ 17687 w 290"/>
                  <a:gd name="T15" fmla="*/ 17687 h 290"/>
                  <a:gd name="T16" fmla="*/ 17687 w 290"/>
                  <a:gd name="T17" fmla="*/ 80574 h 290"/>
                  <a:gd name="T18" fmla="*/ 137565 w 290"/>
                  <a:gd name="T19" fmla="*/ 198487 h 290"/>
                  <a:gd name="T20" fmla="*/ 55026 w 290"/>
                  <a:gd name="T21" fmla="*/ 520783 h 290"/>
                  <a:gd name="T22" fmla="*/ 98261 w 290"/>
                  <a:gd name="T23" fmla="*/ 564017 h 290"/>
                  <a:gd name="T24" fmla="*/ 249582 w 290"/>
                  <a:gd name="T25" fmla="*/ 312470 h 290"/>
                  <a:gd name="T26" fmla="*/ 363565 w 290"/>
                  <a:gd name="T27" fmla="*/ 426452 h 290"/>
                  <a:gd name="T28" fmla="*/ 355704 w 290"/>
                  <a:gd name="T29" fmla="*/ 528643 h 290"/>
                  <a:gd name="T30" fmla="*/ 398938 w 290"/>
                  <a:gd name="T31" fmla="*/ 569913 h 290"/>
                  <a:gd name="T32" fmla="*/ 459860 w 290"/>
                  <a:gd name="T33" fmla="*/ 459861 h 290"/>
                  <a:gd name="T34" fmla="*/ 569912 w 290"/>
                  <a:gd name="T35" fmla="*/ 398939 h 290"/>
                  <a:gd name="T36" fmla="*/ 526677 w 290"/>
                  <a:gd name="T37" fmla="*/ 355704 h 29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90" h="290">
                    <a:moveTo>
                      <a:pt x="268" y="181"/>
                    </a:moveTo>
                    <a:cubicBezTo>
                      <a:pt x="217" y="186"/>
                      <a:pt x="217" y="186"/>
                      <a:pt x="217" y="186"/>
                    </a:cubicBezTo>
                    <a:cubicBezTo>
                      <a:pt x="159" y="127"/>
                      <a:pt x="159" y="127"/>
                      <a:pt x="159" y="127"/>
                    </a:cubicBezTo>
                    <a:cubicBezTo>
                      <a:pt x="287" y="50"/>
                      <a:pt x="287" y="50"/>
                      <a:pt x="287" y="50"/>
                    </a:cubicBezTo>
                    <a:cubicBezTo>
                      <a:pt x="265" y="28"/>
                      <a:pt x="265" y="28"/>
                      <a:pt x="265" y="28"/>
                    </a:cubicBezTo>
                    <a:cubicBezTo>
                      <a:pt x="101" y="70"/>
                      <a:pt x="101" y="70"/>
                      <a:pt x="101" y="70"/>
                    </a:cubicBezTo>
                    <a:cubicBezTo>
                      <a:pt x="41" y="9"/>
                      <a:pt x="41" y="9"/>
                      <a:pt x="41" y="9"/>
                    </a:cubicBezTo>
                    <a:cubicBezTo>
                      <a:pt x="32" y="0"/>
                      <a:pt x="18" y="0"/>
                      <a:pt x="9" y="9"/>
                    </a:cubicBezTo>
                    <a:cubicBezTo>
                      <a:pt x="0" y="18"/>
                      <a:pt x="0" y="32"/>
                      <a:pt x="9" y="41"/>
                    </a:cubicBezTo>
                    <a:cubicBezTo>
                      <a:pt x="70" y="101"/>
                      <a:pt x="70" y="101"/>
                      <a:pt x="70" y="101"/>
                    </a:cubicBezTo>
                    <a:cubicBezTo>
                      <a:pt x="28" y="265"/>
                      <a:pt x="28" y="265"/>
                      <a:pt x="28" y="265"/>
                    </a:cubicBezTo>
                    <a:cubicBezTo>
                      <a:pt x="50" y="287"/>
                      <a:pt x="50" y="287"/>
                      <a:pt x="50" y="287"/>
                    </a:cubicBezTo>
                    <a:cubicBezTo>
                      <a:pt x="127" y="159"/>
                      <a:pt x="127" y="159"/>
                      <a:pt x="127" y="159"/>
                    </a:cubicBezTo>
                    <a:cubicBezTo>
                      <a:pt x="185" y="217"/>
                      <a:pt x="185" y="217"/>
                      <a:pt x="185" y="217"/>
                    </a:cubicBezTo>
                    <a:cubicBezTo>
                      <a:pt x="181" y="269"/>
                      <a:pt x="181" y="269"/>
                      <a:pt x="181" y="269"/>
                    </a:cubicBezTo>
                    <a:cubicBezTo>
                      <a:pt x="203" y="290"/>
                      <a:pt x="203" y="290"/>
                      <a:pt x="203" y="290"/>
                    </a:cubicBezTo>
                    <a:cubicBezTo>
                      <a:pt x="234" y="234"/>
                      <a:pt x="234" y="234"/>
                      <a:pt x="234" y="234"/>
                    </a:cubicBezTo>
                    <a:cubicBezTo>
                      <a:pt x="290" y="203"/>
                      <a:pt x="290" y="203"/>
                      <a:pt x="290" y="203"/>
                    </a:cubicBezTo>
                    <a:lnTo>
                      <a:pt x="268" y="181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/>
              </a:p>
            </p:txBody>
          </p:sp>
        </p:grpSp>
      </p:grpSp>
      <p:sp>
        <p:nvSpPr>
          <p:cNvPr id="46" name="文本框 45"/>
          <p:cNvSpPr txBox="1"/>
          <p:nvPr/>
        </p:nvSpPr>
        <p:spPr>
          <a:xfrm>
            <a:off x="1346351" y="4488445"/>
            <a:ext cx="2422746" cy="4499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14000"/>
              </a:lnSpc>
            </a:pPr>
            <a:r>
              <a: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7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grpSp>
        <p:nvGrpSpPr>
          <p:cNvPr id="36" name="组合 35"/>
          <p:cNvGrpSpPr/>
          <p:nvPr/>
        </p:nvGrpSpPr>
        <p:grpSpPr>
          <a:xfrm>
            <a:off x="7750279" y="2023927"/>
            <a:ext cx="2953646" cy="951914"/>
            <a:chOff x="7523108" y="3331677"/>
            <a:chExt cx="2953646" cy="951914"/>
          </a:xfrm>
        </p:grpSpPr>
        <p:sp>
          <p:nvSpPr>
            <p:cNvPr id="37" name="矩形 36"/>
            <p:cNvSpPr/>
            <p:nvPr/>
          </p:nvSpPr>
          <p:spPr>
            <a:xfrm>
              <a:off x="7523108" y="3331677"/>
              <a:ext cx="2241974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7523108" y="3717667"/>
              <a:ext cx="2953646" cy="56592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1509092" y="2023927"/>
            <a:ext cx="2953646" cy="951914"/>
            <a:chOff x="7523108" y="3331677"/>
            <a:chExt cx="2953646" cy="951914"/>
          </a:xfrm>
        </p:grpSpPr>
        <p:sp>
          <p:nvSpPr>
            <p:cNvPr id="48" name="矩形 47"/>
            <p:cNvSpPr/>
            <p:nvPr/>
          </p:nvSpPr>
          <p:spPr>
            <a:xfrm>
              <a:off x="8234780" y="3331677"/>
              <a:ext cx="2241974" cy="396134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7523108" y="3717667"/>
              <a:ext cx="2953646" cy="565924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50" name="文本框 49"/>
          <p:cNvSpPr txBox="1"/>
          <p:nvPr/>
        </p:nvSpPr>
        <p:spPr>
          <a:xfrm>
            <a:off x="8422242" y="4488445"/>
            <a:ext cx="2422746" cy="4499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7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7509712" y="5630652"/>
            <a:ext cx="2422746" cy="4499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7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2286044" y="5630652"/>
            <a:ext cx="2422746" cy="4499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14000"/>
              </a:lnSpc>
            </a:pPr>
            <a:r>
              <a:rPr lang="en-US" altLang="zh-CN" sz="7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7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7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56" name="任意多边形 55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7" name="组合 56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58" name="文本框 57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  <p:sp>
          <p:nvSpPr>
            <p:cNvPr id="59" name="文本框 58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61" name="文本框 60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2" name="直接连接符 61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文本框 62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4" name="直接连接符 63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文本框 69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71" name="直接连接符 70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文本框 71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73" name="直接连接符 72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39197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5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7" grpId="0" animBg="1"/>
      <p:bldP spid="68" grpId="0" animBg="1"/>
      <p:bldP spid="69" grpId="0" animBg="1"/>
      <p:bldP spid="65" grpId="0" animBg="1"/>
      <p:bldP spid="46" grpId="0"/>
      <p:bldP spid="50" grpId="0"/>
      <p:bldP spid="51" grpId="0"/>
      <p:bldP spid="5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5321300" y="1384300"/>
            <a:ext cx="4610100" cy="4483100"/>
          </a:xfrm>
          <a:custGeom>
            <a:avLst/>
            <a:gdLst>
              <a:gd name="connsiteX0" fmla="*/ 4610100 w 4610100"/>
              <a:gd name="connsiteY0" fmla="*/ 2349500 h 4483100"/>
              <a:gd name="connsiteX1" fmla="*/ 2082800 w 4610100"/>
              <a:gd name="connsiteY1" fmla="*/ 4483100 h 4483100"/>
              <a:gd name="connsiteX2" fmla="*/ 0 w 4610100"/>
              <a:gd name="connsiteY2" fmla="*/ 2336800 h 4483100"/>
              <a:gd name="connsiteX3" fmla="*/ 2260600 w 4610100"/>
              <a:gd name="connsiteY3" fmla="*/ 0 h 4483100"/>
              <a:gd name="connsiteX4" fmla="*/ 4610100 w 4610100"/>
              <a:gd name="connsiteY4" fmla="*/ 2349500 h 448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0100" h="4483100">
                <a:moveTo>
                  <a:pt x="4610100" y="2349500"/>
                </a:moveTo>
                <a:lnTo>
                  <a:pt x="2082800" y="4483100"/>
                </a:lnTo>
                <a:lnTo>
                  <a:pt x="0" y="2336800"/>
                </a:lnTo>
                <a:lnTo>
                  <a:pt x="2260600" y="0"/>
                </a:lnTo>
                <a:lnTo>
                  <a:pt x="4610100" y="234950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457700" y="913829"/>
            <a:ext cx="3276600" cy="3224192"/>
            <a:chOff x="4521200" y="1268413"/>
            <a:chExt cx="3149600" cy="3099224"/>
          </a:xfrm>
        </p:grpSpPr>
        <p:sp>
          <p:nvSpPr>
            <p:cNvPr id="2" name="任意多边形 1"/>
            <p:cNvSpPr/>
            <p:nvPr/>
          </p:nvSpPr>
          <p:spPr>
            <a:xfrm rot="10800000" flipH="1">
              <a:off x="4521200" y="1268413"/>
              <a:ext cx="3149600" cy="3099224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rot="10800000" flipH="1">
              <a:off x="5511800" y="2886288"/>
              <a:ext cx="1168400" cy="1149712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 l="-24342" r="-23838"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310895" y="4519664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工作存在不足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225798" y="5330842"/>
            <a:ext cx="5740402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 The user can </a:t>
            </a:r>
            <a:r>
              <a:rPr lang="en-US" altLang="zh-CN" sz="1000" dirty="0" smtClean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demonstrate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339570" y="1457003"/>
            <a:ext cx="351286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PART 03</a:t>
            </a:r>
            <a:endParaRPr lang="zh-CN" altLang="en-US" sz="4000" dirty="0">
              <a:solidFill>
                <a:schemeClr val="bg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33025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矩形 46"/>
          <p:cNvSpPr/>
          <p:nvPr/>
        </p:nvSpPr>
        <p:spPr>
          <a:xfrm rot="2400000">
            <a:off x="1161015" y="2249485"/>
            <a:ext cx="1153043" cy="922962"/>
          </a:xfrm>
          <a:custGeom>
            <a:avLst/>
            <a:gdLst>
              <a:gd name="connsiteX0" fmla="*/ 0 w 2067421"/>
              <a:gd name="connsiteY0" fmla="*/ 0 h 916996"/>
              <a:gd name="connsiteX1" fmla="*/ 2067421 w 2067421"/>
              <a:gd name="connsiteY1" fmla="*/ 0 h 916996"/>
              <a:gd name="connsiteX2" fmla="*/ 2067421 w 2067421"/>
              <a:gd name="connsiteY2" fmla="*/ 916996 h 916996"/>
              <a:gd name="connsiteX3" fmla="*/ 0 w 2067421"/>
              <a:gd name="connsiteY3" fmla="*/ 916996 h 916996"/>
              <a:gd name="connsiteX4" fmla="*/ 0 w 2067421"/>
              <a:gd name="connsiteY4" fmla="*/ 0 h 916996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916996 h 922962"/>
              <a:gd name="connsiteX5" fmla="*/ 0 w 2067421"/>
              <a:gd name="connsiteY5" fmla="*/ 0 h 922962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0 h 92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7421" h="922962">
                <a:moveTo>
                  <a:pt x="0" y="0"/>
                </a:moveTo>
                <a:lnTo>
                  <a:pt x="2067421" y="0"/>
                </a:lnTo>
                <a:lnTo>
                  <a:pt x="2067421" y="916996"/>
                </a:lnTo>
                <a:lnTo>
                  <a:pt x="96456" y="922962"/>
                </a:lnTo>
                <a:lnTo>
                  <a:pt x="0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9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48" name="矩形 46"/>
          <p:cNvSpPr/>
          <p:nvPr/>
        </p:nvSpPr>
        <p:spPr>
          <a:xfrm rot="2400000">
            <a:off x="1161015" y="3706236"/>
            <a:ext cx="1153043" cy="922962"/>
          </a:xfrm>
          <a:custGeom>
            <a:avLst/>
            <a:gdLst>
              <a:gd name="connsiteX0" fmla="*/ 0 w 2067421"/>
              <a:gd name="connsiteY0" fmla="*/ 0 h 916996"/>
              <a:gd name="connsiteX1" fmla="*/ 2067421 w 2067421"/>
              <a:gd name="connsiteY1" fmla="*/ 0 h 916996"/>
              <a:gd name="connsiteX2" fmla="*/ 2067421 w 2067421"/>
              <a:gd name="connsiteY2" fmla="*/ 916996 h 916996"/>
              <a:gd name="connsiteX3" fmla="*/ 0 w 2067421"/>
              <a:gd name="connsiteY3" fmla="*/ 916996 h 916996"/>
              <a:gd name="connsiteX4" fmla="*/ 0 w 2067421"/>
              <a:gd name="connsiteY4" fmla="*/ 0 h 916996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916996 h 922962"/>
              <a:gd name="connsiteX5" fmla="*/ 0 w 2067421"/>
              <a:gd name="connsiteY5" fmla="*/ 0 h 922962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0 h 92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7421" h="922962">
                <a:moveTo>
                  <a:pt x="0" y="0"/>
                </a:moveTo>
                <a:lnTo>
                  <a:pt x="2067421" y="0"/>
                </a:lnTo>
                <a:lnTo>
                  <a:pt x="2067421" y="916996"/>
                </a:lnTo>
                <a:lnTo>
                  <a:pt x="96456" y="922962"/>
                </a:lnTo>
                <a:lnTo>
                  <a:pt x="0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9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49" name="矩形 46"/>
          <p:cNvSpPr/>
          <p:nvPr/>
        </p:nvSpPr>
        <p:spPr>
          <a:xfrm rot="2400000">
            <a:off x="1161016" y="5152072"/>
            <a:ext cx="1153043" cy="922962"/>
          </a:xfrm>
          <a:custGeom>
            <a:avLst/>
            <a:gdLst>
              <a:gd name="connsiteX0" fmla="*/ 0 w 2067421"/>
              <a:gd name="connsiteY0" fmla="*/ 0 h 916996"/>
              <a:gd name="connsiteX1" fmla="*/ 2067421 w 2067421"/>
              <a:gd name="connsiteY1" fmla="*/ 0 h 916996"/>
              <a:gd name="connsiteX2" fmla="*/ 2067421 w 2067421"/>
              <a:gd name="connsiteY2" fmla="*/ 916996 h 916996"/>
              <a:gd name="connsiteX3" fmla="*/ 0 w 2067421"/>
              <a:gd name="connsiteY3" fmla="*/ 916996 h 916996"/>
              <a:gd name="connsiteX4" fmla="*/ 0 w 2067421"/>
              <a:gd name="connsiteY4" fmla="*/ 0 h 916996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916996 h 922962"/>
              <a:gd name="connsiteX5" fmla="*/ 0 w 2067421"/>
              <a:gd name="connsiteY5" fmla="*/ 0 h 922962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0 h 92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7421" h="922962">
                <a:moveTo>
                  <a:pt x="0" y="0"/>
                </a:moveTo>
                <a:lnTo>
                  <a:pt x="2067421" y="0"/>
                </a:lnTo>
                <a:lnTo>
                  <a:pt x="2067421" y="916996"/>
                </a:lnTo>
                <a:lnTo>
                  <a:pt x="96456" y="922962"/>
                </a:lnTo>
                <a:lnTo>
                  <a:pt x="0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9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50" name="矩形 46"/>
          <p:cNvSpPr/>
          <p:nvPr/>
        </p:nvSpPr>
        <p:spPr>
          <a:xfrm rot="2400000">
            <a:off x="6378222" y="2249485"/>
            <a:ext cx="1153043" cy="922962"/>
          </a:xfrm>
          <a:custGeom>
            <a:avLst/>
            <a:gdLst>
              <a:gd name="connsiteX0" fmla="*/ 0 w 2067421"/>
              <a:gd name="connsiteY0" fmla="*/ 0 h 916996"/>
              <a:gd name="connsiteX1" fmla="*/ 2067421 w 2067421"/>
              <a:gd name="connsiteY1" fmla="*/ 0 h 916996"/>
              <a:gd name="connsiteX2" fmla="*/ 2067421 w 2067421"/>
              <a:gd name="connsiteY2" fmla="*/ 916996 h 916996"/>
              <a:gd name="connsiteX3" fmla="*/ 0 w 2067421"/>
              <a:gd name="connsiteY3" fmla="*/ 916996 h 916996"/>
              <a:gd name="connsiteX4" fmla="*/ 0 w 2067421"/>
              <a:gd name="connsiteY4" fmla="*/ 0 h 916996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916996 h 922962"/>
              <a:gd name="connsiteX5" fmla="*/ 0 w 2067421"/>
              <a:gd name="connsiteY5" fmla="*/ 0 h 922962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0 h 92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7421" h="922962">
                <a:moveTo>
                  <a:pt x="0" y="0"/>
                </a:moveTo>
                <a:lnTo>
                  <a:pt x="2067421" y="0"/>
                </a:lnTo>
                <a:lnTo>
                  <a:pt x="2067421" y="916996"/>
                </a:lnTo>
                <a:lnTo>
                  <a:pt x="96456" y="922962"/>
                </a:lnTo>
                <a:lnTo>
                  <a:pt x="0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9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51" name="矩形 46"/>
          <p:cNvSpPr/>
          <p:nvPr/>
        </p:nvSpPr>
        <p:spPr>
          <a:xfrm rot="2400000">
            <a:off x="6378222" y="3706236"/>
            <a:ext cx="1153043" cy="922962"/>
          </a:xfrm>
          <a:custGeom>
            <a:avLst/>
            <a:gdLst>
              <a:gd name="connsiteX0" fmla="*/ 0 w 2067421"/>
              <a:gd name="connsiteY0" fmla="*/ 0 h 916996"/>
              <a:gd name="connsiteX1" fmla="*/ 2067421 w 2067421"/>
              <a:gd name="connsiteY1" fmla="*/ 0 h 916996"/>
              <a:gd name="connsiteX2" fmla="*/ 2067421 w 2067421"/>
              <a:gd name="connsiteY2" fmla="*/ 916996 h 916996"/>
              <a:gd name="connsiteX3" fmla="*/ 0 w 2067421"/>
              <a:gd name="connsiteY3" fmla="*/ 916996 h 916996"/>
              <a:gd name="connsiteX4" fmla="*/ 0 w 2067421"/>
              <a:gd name="connsiteY4" fmla="*/ 0 h 916996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916996 h 922962"/>
              <a:gd name="connsiteX5" fmla="*/ 0 w 2067421"/>
              <a:gd name="connsiteY5" fmla="*/ 0 h 922962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0 h 92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7421" h="922962">
                <a:moveTo>
                  <a:pt x="0" y="0"/>
                </a:moveTo>
                <a:lnTo>
                  <a:pt x="2067421" y="0"/>
                </a:lnTo>
                <a:lnTo>
                  <a:pt x="2067421" y="916996"/>
                </a:lnTo>
                <a:lnTo>
                  <a:pt x="96456" y="922962"/>
                </a:lnTo>
                <a:lnTo>
                  <a:pt x="0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9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52" name="矩形 46"/>
          <p:cNvSpPr/>
          <p:nvPr/>
        </p:nvSpPr>
        <p:spPr>
          <a:xfrm rot="2400000">
            <a:off x="6378223" y="5152072"/>
            <a:ext cx="1153043" cy="922962"/>
          </a:xfrm>
          <a:custGeom>
            <a:avLst/>
            <a:gdLst>
              <a:gd name="connsiteX0" fmla="*/ 0 w 2067421"/>
              <a:gd name="connsiteY0" fmla="*/ 0 h 916996"/>
              <a:gd name="connsiteX1" fmla="*/ 2067421 w 2067421"/>
              <a:gd name="connsiteY1" fmla="*/ 0 h 916996"/>
              <a:gd name="connsiteX2" fmla="*/ 2067421 w 2067421"/>
              <a:gd name="connsiteY2" fmla="*/ 916996 h 916996"/>
              <a:gd name="connsiteX3" fmla="*/ 0 w 2067421"/>
              <a:gd name="connsiteY3" fmla="*/ 916996 h 916996"/>
              <a:gd name="connsiteX4" fmla="*/ 0 w 2067421"/>
              <a:gd name="connsiteY4" fmla="*/ 0 h 916996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916996 h 922962"/>
              <a:gd name="connsiteX5" fmla="*/ 0 w 2067421"/>
              <a:gd name="connsiteY5" fmla="*/ 0 h 922962"/>
              <a:gd name="connsiteX0" fmla="*/ 0 w 2067421"/>
              <a:gd name="connsiteY0" fmla="*/ 0 h 922962"/>
              <a:gd name="connsiteX1" fmla="*/ 2067421 w 2067421"/>
              <a:gd name="connsiteY1" fmla="*/ 0 h 922962"/>
              <a:gd name="connsiteX2" fmla="*/ 2067421 w 2067421"/>
              <a:gd name="connsiteY2" fmla="*/ 916996 h 922962"/>
              <a:gd name="connsiteX3" fmla="*/ 96456 w 2067421"/>
              <a:gd name="connsiteY3" fmla="*/ 922962 h 922962"/>
              <a:gd name="connsiteX4" fmla="*/ 0 w 2067421"/>
              <a:gd name="connsiteY4" fmla="*/ 0 h 922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7421" h="922962">
                <a:moveTo>
                  <a:pt x="0" y="0"/>
                </a:moveTo>
                <a:lnTo>
                  <a:pt x="2067421" y="0"/>
                </a:lnTo>
                <a:lnTo>
                  <a:pt x="2067421" y="916996"/>
                </a:lnTo>
                <a:lnTo>
                  <a:pt x="96456" y="922962"/>
                </a:lnTo>
                <a:lnTo>
                  <a:pt x="0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9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" name="六边形 1"/>
          <p:cNvSpPr/>
          <p:nvPr/>
        </p:nvSpPr>
        <p:spPr>
          <a:xfrm>
            <a:off x="874713" y="1974371"/>
            <a:ext cx="924817" cy="797255"/>
          </a:xfrm>
          <a:prstGeom prst="hexagon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六边形 2"/>
          <p:cNvSpPr/>
          <p:nvPr/>
        </p:nvSpPr>
        <p:spPr>
          <a:xfrm>
            <a:off x="1127117" y="2170373"/>
            <a:ext cx="420010" cy="385572"/>
          </a:xfrm>
          <a:custGeom>
            <a:avLst/>
            <a:gdLst>
              <a:gd name="connsiteX0" fmla="*/ 117399 w 337212"/>
              <a:gd name="connsiteY0" fmla="*/ 192088 h 309563"/>
              <a:gd name="connsiteX1" fmla="*/ 130099 w 337212"/>
              <a:gd name="connsiteY1" fmla="*/ 196036 h 309563"/>
              <a:gd name="connsiteX2" fmla="*/ 130099 w 337212"/>
              <a:gd name="connsiteY2" fmla="*/ 278941 h 309563"/>
              <a:gd name="connsiteX3" fmla="*/ 117399 w 337212"/>
              <a:gd name="connsiteY3" fmla="*/ 292101 h 309563"/>
              <a:gd name="connsiteX4" fmla="*/ 176137 w 337212"/>
              <a:gd name="connsiteY4" fmla="*/ 187325 h 309563"/>
              <a:gd name="connsiteX5" fmla="*/ 187250 w 337212"/>
              <a:gd name="connsiteY5" fmla="*/ 191271 h 309563"/>
              <a:gd name="connsiteX6" fmla="*/ 187250 w 337212"/>
              <a:gd name="connsiteY6" fmla="*/ 267562 h 309563"/>
              <a:gd name="connsiteX7" fmla="*/ 176137 w 337212"/>
              <a:gd name="connsiteY7" fmla="*/ 279400 h 309563"/>
              <a:gd name="connsiteX8" fmla="*/ 176137 w 337212"/>
              <a:gd name="connsiteY8" fmla="*/ 187325 h 309563"/>
              <a:gd name="connsiteX9" fmla="*/ 231699 w 337212"/>
              <a:gd name="connsiteY9" fmla="*/ 180975 h 309563"/>
              <a:gd name="connsiteX10" fmla="*/ 239637 w 337212"/>
              <a:gd name="connsiteY10" fmla="*/ 184982 h 309563"/>
              <a:gd name="connsiteX11" fmla="*/ 239637 w 337212"/>
              <a:gd name="connsiteY11" fmla="*/ 254429 h 309563"/>
              <a:gd name="connsiteX12" fmla="*/ 231699 w 337212"/>
              <a:gd name="connsiteY12" fmla="*/ 265113 h 309563"/>
              <a:gd name="connsiteX13" fmla="*/ 277737 w 337212"/>
              <a:gd name="connsiteY13" fmla="*/ 177800 h 309563"/>
              <a:gd name="connsiteX14" fmla="*/ 287262 w 337212"/>
              <a:gd name="connsiteY14" fmla="*/ 180398 h 309563"/>
              <a:gd name="connsiteX15" fmla="*/ 287262 w 337212"/>
              <a:gd name="connsiteY15" fmla="*/ 238847 h 309563"/>
              <a:gd name="connsiteX16" fmla="*/ 277737 w 337212"/>
              <a:gd name="connsiteY16" fmla="*/ 249238 h 309563"/>
              <a:gd name="connsiteX17" fmla="*/ 280912 w 337212"/>
              <a:gd name="connsiteY17" fmla="*/ 92075 h 309563"/>
              <a:gd name="connsiteX18" fmla="*/ 307493 w 337212"/>
              <a:gd name="connsiteY18" fmla="*/ 92075 h 309563"/>
              <a:gd name="connsiteX19" fmla="*/ 315468 w 337212"/>
              <a:gd name="connsiteY19" fmla="*/ 97314 h 309563"/>
              <a:gd name="connsiteX20" fmla="*/ 336733 w 337212"/>
              <a:gd name="connsiteY20" fmla="*/ 158869 h 309563"/>
              <a:gd name="connsiteX21" fmla="*/ 331417 w 337212"/>
              <a:gd name="connsiteY21" fmla="*/ 169347 h 309563"/>
              <a:gd name="connsiteX22" fmla="*/ 320784 w 337212"/>
              <a:gd name="connsiteY22" fmla="*/ 164108 h 309563"/>
              <a:gd name="connsiteX23" fmla="*/ 314139 w 337212"/>
              <a:gd name="connsiteY23" fmla="*/ 145772 h 309563"/>
              <a:gd name="connsiteX24" fmla="*/ 314139 w 337212"/>
              <a:gd name="connsiteY24" fmla="*/ 238761 h 309563"/>
              <a:gd name="connsiteX25" fmla="*/ 304835 w 337212"/>
              <a:gd name="connsiteY25" fmla="*/ 249238 h 309563"/>
              <a:gd name="connsiteX26" fmla="*/ 294203 w 337212"/>
              <a:gd name="connsiteY26" fmla="*/ 238761 h 309563"/>
              <a:gd name="connsiteX27" fmla="*/ 294203 w 337212"/>
              <a:gd name="connsiteY27" fmla="*/ 179824 h 309563"/>
              <a:gd name="connsiteX28" fmla="*/ 288886 w 337212"/>
              <a:gd name="connsiteY28" fmla="*/ 179824 h 309563"/>
              <a:gd name="connsiteX29" fmla="*/ 294203 w 337212"/>
              <a:gd name="connsiteY29" fmla="*/ 178515 h 309563"/>
              <a:gd name="connsiteX30" fmla="*/ 304835 w 337212"/>
              <a:gd name="connsiteY30" fmla="*/ 157560 h 309563"/>
              <a:gd name="connsiteX31" fmla="*/ 280912 w 337212"/>
              <a:gd name="connsiteY31" fmla="*/ 92075 h 309563"/>
              <a:gd name="connsiteX32" fmla="*/ 231699 w 337212"/>
              <a:gd name="connsiteY32" fmla="*/ 82550 h 309563"/>
              <a:gd name="connsiteX33" fmla="*/ 243745 w 337212"/>
              <a:gd name="connsiteY33" fmla="*/ 82550 h 309563"/>
              <a:gd name="connsiteX34" fmla="*/ 262484 w 337212"/>
              <a:gd name="connsiteY34" fmla="*/ 82550 h 309563"/>
              <a:gd name="connsiteX35" fmla="*/ 273192 w 337212"/>
              <a:gd name="connsiteY35" fmla="*/ 89117 h 309563"/>
              <a:gd name="connsiteX36" fmla="*/ 297285 w 337212"/>
              <a:gd name="connsiteY36" fmla="*/ 160041 h 309563"/>
              <a:gd name="connsiteX37" fmla="*/ 291931 w 337212"/>
              <a:gd name="connsiteY37" fmla="*/ 171861 h 309563"/>
              <a:gd name="connsiteX38" fmla="*/ 279885 w 337212"/>
              <a:gd name="connsiteY38" fmla="*/ 166608 h 309563"/>
              <a:gd name="connsiteX39" fmla="*/ 271854 w 337212"/>
              <a:gd name="connsiteY39" fmla="*/ 144280 h 309563"/>
              <a:gd name="connsiteX40" fmla="*/ 271854 w 337212"/>
              <a:gd name="connsiteY40" fmla="*/ 253292 h 309563"/>
              <a:gd name="connsiteX41" fmla="*/ 259807 w 337212"/>
              <a:gd name="connsiteY41" fmla="*/ 265113 h 309563"/>
              <a:gd name="connsiteX42" fmla="*/ 247761 w 337212"/>
              <a:gd name="connsiteY42" fmla="*/ 253292 h 309563"/>
              <a:gd name="connsiteX43" fmla="*/ 247761 w 337212"/>
              <a:gd name="connsiteY43" fmla="*/ 183682 h 309563"/>
              <a:gd name="connsiteX44" fmla="*/ 258469 w 337212"/>
              <a:gd name="connsiteY44" fmla="*/ 160041 h 309563"/>
              <a:gd name="connsiteX45" fmla="*/ 231699 w 337212"/>
              <a:gd name="connsiteY45" fmla="*/ 82550 h 309563"/>
              <a:gd name="connsiteX46" fmla="*/ 177724 w 337212"/>
              <a:gd name="connsiteY46" fmla="*/ 77788 h 309563"/>
              <a:gd name="connsiteX47" fmla="*/ 214510 w 337212"/>
              <a:gd name="connsiteY47" fmla="*/ 77788 h 309563"/>
              <a:gd name="connsiteX48" fmla="*/ 225021 w 337212"/>
              <a:gd name="connsiteY48" fmla="*/ 85643 h 309563"/>
              <a:gd name="connsiteX49" fmla="*/ 252610 w 337212"/>
              <a:gd name="connsiteY49" fmla="*/ 162884 h 309563"/>
              <a:gd name="connsiteX50" fmla="*/ 246041 w 337212"/>
              <a:gd name="connsiteY50" fmla="*/ 175976 h 309563"/>
              <a:gd name="connsiteX51" fmla="*/ 231590 w 337212"/>
              <a:gd name="connsiteY51" fmla="*/ 169430 h 309563"/>
              <a:gd name="connsiteX52" fmla="*/ 223707 w 337212"/>
              <a:gd name="connsiteY52" fmla="*/ 145865 h 309563"/>
              <a:gd name="connsiteX53" fmla="*/ 223707 w 337212"/>
              <a:gd name="connsiteY53" fmla="*/ 266309 h 309563"/>
              <a:gd name="connsiteX54" fmla="*/ 210569 w 337212"/>
              <a:gd name="connsiteY54" fmla="*/ 279401 h 309563"/>
              <a:gd name="connsiteX55" fmla="*/ 198745 w 337212"/>
              <a:gd name="connsiteY55" fmla="*/ 266309 h 309563"/>
              <a:gd name="connsiteX56" fmla="*/ 198745 w 337212"/>
              <a:gd name="connsiteY56" fmla="*/ 189068 h 309563"/>
              <a:gd name="connsiteX57" fmla="*/ 197759 w 337212"/>
              <a:gd name="connsiteY57" fmla="*/ 189068 h 309563"/>
              <a:gd name="connsiteX58" fmla="*/ 194803 w 337212"/>
              <a:gd name="connsiteY58" fmla="*/ 189068 h 309563"/>
              <a:gd name="connsiteX59" fmla="*/ 206628 w 337212"/>
              <a:gd name="connsiteY59" fmla="*/ 178595 h 309563"/>
              <a:gd name="connsiteX60" fmla="*/ 206628 w 337212"/>
              <a:gd name="connsiteY60" fmla="*/ 162884 h 309563"/>
              <a:gd name="connsiteX61" fmla="*/ 177724 w 337212"/>
              <a:gd name="connsiteY61" fmla="*/ 79097 h 309563"/>
              <a:gd name="connsiteX62" fmla="*/ 177724 w 337212"/>
              <a:gd name="connsiteY62" fmla="*/ 77788 h 309563"/>
              <a:gd name="connsiteX63" fmla="*/ 120574 w 337212"/>
              <a:gd name="connsiteY63" fmla="*/ 73025 h 309563"/>
              <a:gd name="connsiteX64" fmla="*/ 157008 w 337212"/>
              <a:gd name="connsiteY64" fmla="*/ 73025 h 309563"/>
              <a:gd name="connsiteX65" fmla="*/ 168720 w 337212"/>
              <a:gd name="connsiteY65" fmla="*/ 80953 h 309563"/>
              <a:gd name="connsiteX66" fmla="*/ 197347 w 337212"/>
              <a:gd name="connsiteY66" fmla="*/ 166840 h 309563"/>
              <a:gd name="connsiteX67" fmla="*/ 190840 w 337212"/>
              <a:gd name="connsiteY67" fmla="*/ 181375 h 309563"/>
              <a:gd name="connsiteX68" fmla="*/ 176527 w 337212"/>
              <a:gd name="connsiteY68" fmla="*/ 173447 h 309563"/>
              <a:gd name="connsiteX69" fmla="*/ 167418 w 337212"/>
              <a:gd name="connsiteY69" fmla="*/ 148341 h 309563"/>
              <a:gd name="connsiteX70" fmla="*/ 167418 w 337212"/>
              <a:gd name="connsiteY70" fmla="*/ 279153 h 309563"/>
              <a:gd name="connsiteX71" fmla="*/ 153105 w 337212"/>
              <a:gd name="connsiteY71" fmla="*/ 293688 h 309563"/>
              <a:gd name="connsiteX72" fmla="*/ 140093 w 337212"/>
              <a:gd name="connsiteY72" fmla="*/ 279153 h 309563"/>
              <a:gd name="connsiteX73" fmla="*/ 140093 w 337212"/>
              <a:gd name="connsiteY73" fmla="*/ 195909 h 309563"/>
              <a:gd name="connsiteX74" fmla="*/ 133586 w 337212"/>
              <a:gd name="connsiteY74" fmla="*/ 195909 h 309563"/>
              <a:gd name="connsiteX75" fmla="*/ 138791 w 337212"/>
              <a:gd name="connsiteY75" fmla="*/ 194588 h 309563"/>
              <a:gd name="connsiteX76" fmla="*/ 151804 w 337212"/>
              <a:gd name="connsiteY76" fmla="*/ 166840 h 309563"/>
              <a:gd name="connsiteX77" fmla="*/ 120574 w 337212"/>
              <a:gd name="connsiteY77" fmla="*/ 73025 h 309563"/>
              <a:gd name="connsiteX78" fmla="*/ 46220 w 337212"/>
              <a:gd name="connsiteY78" fmla="*/ 66675 h 309563"/>
              <a:gd name="connsiteX79" fmla="*/ 72821 w 337212"/>
              <a:gd name="connsiteY79" fmla="*/ 66675 h 309563"/>
              <a:gd name="connsiteX80" fmla="*/ 98092 w 337212"/>
              <a:gd name="connsiteY80" fmla="*/ 66675 h 309563"/>
              <a:gd name="connsiteX81" fmla="*/ 111393 w 337212"/>
              <a:gd name="connsiteY81" fmla="*/ 74595 h 309563"/>
              <a:gd name="connsiteX82" fmla="*/ 143315 w 337212"/>
              <a:gd name="connsiteY82" fmla="*/ 169638 h 309563"/>
              <a:gd name="connsiteX83" fmla="*/ 135334 w 337212"/>
              <a:gd name="connsiteY83" fmla="*/ 185479 h 309563"/>
              <a:gd name="connsiteX84" fmla="*/ 119374 w 337212"/>
              <a:gd name="connsiteY84" fmla="*/ 177559 h 309563"/>
              <a:gd name="connsiteX85" fmla="*/ 108733 w 337212"/>
              <a:gd name="connsiteY85" fmla="*/ 148518 h 309563"/>
              <a:gd name="connsiteX86" fmla="*/ 108733 w 337212"/>
              <a:gd name="connsiteY86" fmla="*/ 295043 h 309563"/>
              <a:gd name="connsiteX87" fmla="*/ 94102 w 337212"/>
              <a:gd name="connsiteY87" fmla="*/ 309563 h 309563"/>
              <a:gd name="connsiteX88" fmla="*/ 78141 w 337212"/>
              <a:gd name="connsiteY88" fmla="*/ 295043 h 309563"/>
              <a:gd name="connsiteX89" fmla="*/ 78141 w 337212"/>
              <a:gd name="connsiteY89" fmla="*/ 202640 h 309563"/>
              <a:gd name="connsiteX90" fmla="*/ 66171 w 337212"/>
              <a:gd name="connsiteY90" fmla="*/ 202640 h 309563"/>
              <a:gd name="connsiteX91" fmla="*/ 66171 w 337212"/>
              <a:gd name="connsiteY91" fmla="*/ 295043 h 309563"/>
              <a:gd name="connsiteX92" fmla="*/ 50210 w 337212"/>
              <a:gd name="connsiteY92" fmla="*/ 309563 h 309563"/>
              <a:gd name="connsiteX93" fmla="*/ 35579 w 337212"/>
              <a:gd name="connsiteY93" fmla="*/ 295043 h 309563"/>
              <a:gd name="connsiteX94" fmla="*/ 35579 w 337212"/>
              <a:gd name="connsiteY94" fmla="*/ 148518 h 309563"/>
              <a:gd name="connsiteX95" fmla="*/ 24938 w 337212"/>
              <a:gd name="connsiteY95" fmla="*/ 177559 h 309563"/>
              <a:gd name="connsiteX96" fmla="*/ 8978 w 337212"/>
              <a:gd name="connsiteY96" fmla="*/ 185479 h 309563"/>
              <a:gd name="connsiteX97" fmla="*/ 997 w 337212"/>
              <a:gd name="connsiteY97" fmla="*/ 169638 h 309563"/>
              <a:gd name="connsiteX98" fmla="*/ 32919 w 337212"/>
              <a:gd name="connsiteY98" fmla="*/ 74595 h 309563"/>
              <a:gd name="connsiteX99" fmla="*/ 46220 w 337212"/>
              <a:gd name="connsiteY99" fmla="*/ 66675 h 309563"/>
              <a:gd name="connsiteX100" fmla="*/ 289643 w 337212"/>
              <a:gd name="connsiteY100" fmla="*/ 49213 h 309563"/>
              <a:gd name="connsiteX101" fmla="*/ 309487 w 337212"/>
              <a:gd name="connsiteY101" fmla="*/ 68263 h 309563"/>
              <a:gd name="connsiteX102" fmla="*/ 289643 w 337212"/>
              <a:gd name="connsiteY102" fmla="*/ 87313 h 309563"/>
              <a:gd name="connsiteX103" fmla="*/ 269799 w 337212"/>
              <a:gd name="connsiteY103" fmla="*/ 68263 h 309563"/>
              <a:gd name="connsiteX104" fmla="*/ 271122 w 337212"/>
              <a:gd name="connsiteY104" fmla="*/ 68263 h 309563"/>
              <a:gd name="connsiteX105" fmla="*/ 272445 w 337212"/>
              <a:gd name="connsiteY105" fmla="*/ 59373 h 309563"/>
              <a:gd name="connsiteX106" fmla="*/ 289643 w 337212"/>
              <a:gd name="connsiteY106" fmla="*/ 49213 h 309563"/>
              <a:gd name="connsiteX107" fmla="*/ 244544 w 337212"/>
              <a:gd name="connsiteY107" fmla="*/ 33338 h 309563"/>
              <a:gd name="connsiteX108" fmla="*/ 266625 w 337212"/>
              <a:gd name="connsiteY108" fmla="*/ 55699 h 309563"/>
              <a:gd name="connsiteX109" fmla="*/ 244544 w 337212"/>
              <a:gd name="connsiteY109" fmla="*/ 79376 h 309563"/>
              <a:gd name="connsiteX110" fmla="*/ 223762 w 337212"/>
              <a:gd name="connsiteY110" fmla="*/ 63592 h 309563"/>
              <a:gd name="connsiteX111" fmla="*/ 226360 w 337212"/>
              <a:gd name="connsiteY111" fmla="*/ 49123 h 309563"/>
              <a:gd name="connsiteX112" fmla="*/ 226360 w 337212"/>
              <a:gd name="connsiteY112" fmla="*/ 43861 h 309563"/>
              <a:gd name="connsiteX113" fmla="*/ 244544 w 337212"/>
              <a:gd name="connsiteY113" fmla="*/ 33338 h 309563"/>
              <a:gd name="connsiteX114" fmla="*/ 192806 w 337212"/>
              <a:gd name="connsiteY114" fmla="*/ 23813 h 309563"/>
              <a:gd name="connsiteX115" fmla="*/ 217412 w 337212"/>
              <a:gd name="connsiteY115" fmla="*/ 48420 h 309563"/>
              <a:gd name="connsiteX116" fmla="*/ 192806 w 337212"/>
              <a:gd name="connsiteY116" fmla="*/ 73026 h 309563"/>
              <a:gd name="connsiteX117" fmla="*/ 168199 w 337212"/>
              <a:gd name="connsiteY117" fmla="*/ 51010 h 309563"/>
              <a:gd name="connsiteX118" fmla="*/ 170789 w 337212"/>
              <a:gd name="connsiteY118" fmla="*/ 39354 h 309563"/>
              <a:gd name="connsiteX119" fmla="*/ 170789 w 337212"/>
              <a:gd name="connsiteY119" fmla="*/ 38059 h 309563"/>
              <a:gd name="connsiteX120" fmla="*/ 192806 w 337212"/>
              <a:gd name="connsiteY120" fmla="*/ 23813 h 309563"/>
              <a:gd name="connsiteX121" fmla="*/ 133275 w 337212"/>
              <a:gd name="connsiteY121" fmla="*/ 12700 h 309563"/>
              <a:gd name="connsiteX122" fmla="*/ 160262 w 337212"/>
              <a:gd name="connsiteY122" fmla="*/ 39029 h 309563"/>
              <a:gd name="connsiteX123" fmla="*/ 133275 w 337212"/>
              <a:gd name="connsiteY123" fmla="*/ 66675 h 309563"/>
              <a:gd name="connsiteX124" fmla="*/ 106287 w 337212"/>
              <a:gd name="connsiteY124" fmla="*/ 48245 h 309563"/>
              <a:gd name="connsiteX125" fmla="*/ 111685 w 337212"/>
              <a:gd name="connsiteY125" fmla="*/ 29814 h 309563"/>
              <a:gd name="connsiteX126" fmla="*/ 110335 w 337212"/>
              <a:gd name="connsiteY126" fmla="*/ 23232 h 309563"/>
              <a:gd name="connsiteX127" fmla="*/ 133275 w 337212"/>
              <a:gd name="connsiteY127" fmla="*/ 12700 h 309563"/>
              <a:gd name="connsiteX128" fmla="*/ 72809 w 337212"/>
              <a:gd name="connsiteY128" fmla="*/ 0 h 309563"/>
              <a:gd name="connsiteX129" fmla="*/ 101525 w 337212"/>
              <a:gd name="connsiteY129" fmla="*/ 30163 h 309563"/>
              <a:gd name="connsiteX130" fmla="*/ 72809 w 337212"/>
              <a:gd name="connsiteY130" fmla="*/ 60325 h 309563"/>
              <a:gd name="connsiteX131" fmla="*/ 42787 w 337212"/>
              <a:gd name="connsiteY131" fmla="*/ 30163 h 309563"/>
              <a:gd name="connsiteX132" fmla="*/ 72809 w 337212"/>
              <a:gd name="connsiteY132" fmla="*/ 0 h 309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</a:cxnLst>
            <a:rect l="l" t="t" r="r" b="b"/>
            <a:pathLst>
              <a:path w="337212" h="309563">
                <a:moveTo>
                  <a:pt x="117399" y="192088"/>
                </a:moveTo>
                <a:cubicBezTo>
                  <a:pt x="121632" y="194720"/>
                  <a:pt x="125866" y="196036"/>
                  <a:pt x="130099" y="196036"/>
                </a:cubicBezTo>
                <a:cubicBezTo>
                  <a:pt x="130099" y="196036"/>
                  <a:pt x="130099" y="196036"/>
                  <a:pt x="130099" y="278941"/>
                </a:cubicBezTo>
                <a:cubicBezTo>
                  <a:pt x="130099" y="285521"/>
                  <a:pt x="124455" y="290785"/>
                  <a:pt x="117399" y="292101"/>
                </a:cubicBezTo>
                <a:close/>
                <a:moveTo>
                  <a:pt x="176137" y="187325"/>
                </a:moveTo>
                <a:cubicBezTo>
                  <a:pt x="179841" y="189956"/>
                  <a:pt x="183546" y="191271"/>
                  <a:pt x="187250" y="191271"/>
                </a:cubicBezTo>
                <a:cubicBezTo>
                  <a:pt x="187250" y="191271"/>
                  <a:pt x="187250" y="191271"/>
                  <a:pt x="187250" y="267562"/>
                </a:cubicBezTo>
                <a:cubicBezTo>
                  <a:pt x="187250" y="274139"/>
                  <a:pt x="182311" y="279400"/>
                  <a:pt x="176137" y="279400"/>
                </a:cubicBezTo>
                <a:cubicBezTo>
                  <a:pt x="176137" y="279400"/>
                  <a:pt x="176137" y="279400"/>
                  <a:pt x="176137" y="187325"/>
                </a:cubicBezTo>
                <a:close/>
                <a:moveTo>
                  <a:pt x="231699" y="180975"/>
                </a:moveTo>
                <a:cubicBezTo>
                  <a:pt x="233967" y="183646"/>
                  <a:pt x="236235" y="183646"/>
                  <a:pt x="239637" y="184982"/>
                </a:cubicBezTo>
                <a:cubicBezTo>
                  <a:pt x="239637" y="184982"/>
                  <a:pt x="239637" y="184982"/>
                  <a:pt x="239637" y="254429"/>
                </a:cubicBezTo>
                <a:cubicBezTo>
                  <a:pt x="239637" y="259771"/>
                  <a:pt x="236235" y="263778"/>
                  <a:pt x="231699" y="265113"/>
                </a:cubicBezTo>
                <a:close/>
                <a:moveTo>
                  <a:pt x="277737" y="177800"/>
                </a:moveTo>
                <a:cubicBezTo>
                  <a:pt x="280458" y="179099"/>
                  <a:pt x="283180" y="180398"/>
                  <a:pt x="287262" y="180398"/>
                </a:cubicBezTo>
                <a:cubicBezTo>
                  <a:pt x="287262" y="180398"/>
                  <a:pt x="287262" y="180398"/>
                  <a:pt x="287262" y="238847"/>
                </a:cubicBezTo>
                <a:cubicBezTo>
                  <a:pt x="287262" y="244043"/>
                  <a:pt x="283180" y="247939"/>
                  <a:pt x="277737" y="249238"/>
                </a:cubicBezTo>
                <a:close/>
                <a:moveTo>
                  <a:pt x="280912" y="92075"/>
                </a:moveTo>
                <a:cubicBezTo>
                  <a:pt x="282241" y="92075"/>
                  <a:pt x="306164" y="92075"/>
                  <a:pt x="307493" y="92075"/>
                </a:cubicBezTo>
                <a:cubicBezTo>
                  <a:pt x="311481" y="92075"/>
                  <a:pt x="314139" y="94694"/>
                  <a:pt x="315468" y="97314"/>
                </a:cubicBezTo>
                <a:cubicBezTo>
                  <a:pt x="315468" y="97314"/>
                  <a:pt x="315468" y="97314"/>
                  <a:pt x="336733" y="158869"/>
                </a:cubicBezTo>
                <a:cubicBezTo>
                  <a:pt x="338062" y="162798"/>
                  <a:pt x="336733" y="168037"/>
                  <a:pt x="331417" y="169347"/>
                </a:cubicBezTo>
                <a:cubicBezTo>
                  <a:pt x="327430" y="170657"/>
                  <a:pt x="322113" y="168037"/>
                  <a:pt x="320784" y="164108"/>
                </a:cubicBezTo>
                <a:cubicBezTo>
                  <a:pt x="320784" y="164108"/>
                  <a:pt x="320784" y="164108"/>
                  <a:pt x="314139" y="145772"/>
                </a:cubicBezTo>
                <a:cubicBezTo>
                  <a:pt x="314139" y="145772"/>
                  <a:pt x="314139" y="145772"/>
                  <a:pt x="314139" y="238761"/>
                </a:cubicBezTo>
                <a:cubicBezTo>
                  <a:pt x="314139" y="243999"/>
                  <a:pt x="310152" y="249238"/>
                  <a:pt x="304835" y="249238"/>
                </a:cubicBezTo>
                <a:cubicBezTo>
                  <a:pt x="299519" y="249238"/>
                  <a:pt x="294203" y="243999"/>
                  <a:pt x="294203" y="238761"/>
                </a:cubicBezTo>
                <a:cubicBezTo>
                  <a:pt x="294203" y="238761"/>
                  <a:pt x="294203" y="238761"/>
                  <a:pt x="294203" y="179824"/>
                </a:cubicBezTo>
                <a:cubicBezTo>
                  <a:pt x="294203" y="179824"/>
                  <a:pt x="294203" y="179824"/>
                  <a:pt x="288886" y="179824"/>
                </a:cubicBezTo>
                <a:cubicBezTo>
                  <a:pt x="291545" y="179824"/>
                  <a:pt x="292874" y="179824"/>
                  <a:pt x="294203" y="178515"/>
                </a:cubicBezTo>
                <a:cubicBezTo>
                  <a:pt x="302177" y="175895"/>
                  <a:pt x="307493" y="166727"/>
                  <a:pt x="304835" y="157560"/>
                </a:cubicBezTo>
                <a:cubicBezTo>
                  <a:pt x="304835" y="157560"/>
                  <a:pt x="304835" y="157560"/>
                  <a:pt x="280912" y="92075"/>
                </a:cubicBezTo>
                <a:close/>
                <a:moveTo>
                  <a:pt x="231699" y="82550"/>
                </a:moveTo>
                <a:cubicBezTo>
                  <a:pt x="235715" y="82550"/>
                  <a:pt x="239730" y="82550"/>
                  <a:pt x="243745" y="82550"/>
                </a:cubicBezTo>
                <a:cubicBezTo>
                  <a:pt x="253115" y="82550"/>
                  <a:pt x="262484" y="82550"/>
                  <a:pt x="262484" y="82550"/>
                </a:cubicBezTo>
                <a:cubicBezTo>
                  <a:pt x="267838" y="82550"/>
                  <a:pt x="271854" y="85177"/>
                  <a:pt x="273192" y="89117"/>
                </a:cubicBezTo>
                <a:cubicBezTo>
                  <a:pt x="273192" y="89117"/>
                  <a:pt x="273192" y="89117"/>
                  <a:pt x="297285" y="160041"/>
                </a:cubicBezTo>
                <a:cubicBezTo>
                  <a:pt x="299962" y="165294"/>
                  <a:pt x="297285" y="170548"/>
                  <a:pt x="291931" y="171861"/>
                </a:cubicBezTo>
                <a:cubicBezTo>
                  <a:pt x="286577" y="174488"/>
                  <a:pt x="281223" y="170548"/>
                  <a:pt x="279885" y="166608"/>
                </a:cubicBezTo>
                <a:cubicBezTo>
                  <a:pt x="279885" y="166608"/>
                  <a:pt x="279885" y="166608"/>
                  <a:pt x="271854" y="144280"/>
                </a:cubicBezTo>
                <a:cubicBezTo>
                  <a:pt x="271854" y="144280"/>
                  <a:pt x="271854" y="144280"/>
                  <a:pt x="271854" y="253292"/>
                </a:cubicBezTo>
                <a:cubicBezTo>
                  <a:pt x="271854" y="259859"/>
                  <a:pt x="266500" y="265113"/>
                  <a:pt x="259807" y="265113"/>
                </a:cubicBezTo>
                <a:cubicBezTo>
                  <a:pt x="253115" y="265113"/>
                  <a:pt x="247761" y="259859"/>
                  <a:pt x="247761" y="253292"/>
                </a:cubicBezTo>
                <a:cubicBezTo>
                  <a:pt x="247761" y="253292"/>
                  <a:pt x="247761" y="253292"/>
                  <a:pt x="247761" y="183682"/>
                </a:cubicBezTo>
                <a:cubicBezTo>
                  <a:pt x="257130" y="179742"/>
                  <a:pt x="262484" y="169235"/>
                  <a:pt x="258469" y="160041"/>
                </a:cubicBezTo>
                <a:cubicBezTo>
                  <a:pt x="258469" y="160041"/>
                  <a:pt x="258469" y="160041"/>
                  <a:pt x="231699" y="82550"/>
                </a:cubicBezTo>
                <a:close/>
                <a:moveTo>
                  <a:pt x="177724" y="77788"/>
                </a:moveTo>
                <a:cubicBezTo>
                  <a:pt x="177724" y="77788"/>
                  <a:pt x="213196" y="77788"/>
                  <a:pt x="214510" y="77788"/>
                </a:cubicBezTo>
                <a:cubicBezTo>
                  <a:pt x="219765" y="77788"/>
                  <a:pt x="223707" y="80406"/>
                  <a:pt x="225021" y="85643"/>
                </a:cubicBezTo>
                <a:cubicBezTo>
                  <a:pt x="225021" y="85643"/>
                  <a:pt x="225021" y="85643"/>
                  <a:pt x="252610" y="162884"/>
                </a:cubicBezTo>
                <a:cubicBezTo>
                  <a:pt x="253924" y="168121"/>
                  <a:pt x="251296" y="174667"/>
                  <a:pt x="246041" y="175976"/>
                </a:cubicBezTo>
                <a:cubicBezTo>
                  <a:pt x="239472" y="178595"/>
                  <a:pt x="234217" y="175976"/>
                  <a:pt x="231590" y="169430"/>
                </a:cubicBezTo>
                <a:cubicBezTo>
                  <a:pt x="231590" y="169430"/>
                  <a:pt x="231590" y="169430"/>
                  <a:pt x="223707" y="145865"/>
                </a:cubicBezTo>
                <a:cubicBezTo>
                  <a:pt x="223707" y="145865"/>
                  <a:pt x="223707" y="145865"/>
                  <a:pt x="223707" y="266309"/>
                </a:cubicBezTo>
                <a:cubicBezTo>
                  <a:pt x="223707" y="272855"/>
                  <a:pt x="218452" y="279401"/>
                  <a:pt x="210569" y="279401"/>
                </a:cubicBezTo>
                <a:cubicBezTo>
                  <a:pt x="204000" y="279401"/>
                  <a:pt x="198745" y="272855"/>
                  <a:pt x="198745" y="266309"/>
                </a:cubicBezTo>
                <a:cubicBezTo>
                  <a:pt x="198745" y="266309"/>
                  <a:pt x="198745" y="266309"/>
                  <a:pt x="198745" y="189068"/>
                </a:cubicBezTo>
                <a:cubicBezTo>
                  <a:pt x="198745" y="189068"/>
                  <a:pt x="198745" y="189068"/>
                  <a:pt x="197759" y="189068"/>
                </a:cubicBezTo>
                <a:lnTo>
                  <a:pt x="194803" y="189068"/>
                </a:lnTo>
                <a:cubicBezTo>
                  <a:pt x="200059" y="187759"/>
                  <a:pt x="204000" y="183831"/>
                  <a:pt x="206628" y="178595"/>
                </a:cubicBezTo>
                <a:cubicBezTo>
                  <a:pt x="209255" y="173358"/>
                  <a:pt x="209255" y="168121"/>
                  <a:pt x="206628" y="162884"/>
                </a:cubicBezTo>
                <a:cubicBezTo>
                  <a:pt x="206628" y="162884"/>
                  <a:pt x="206628" y="162884"/>
                  <a:pt x="177724" y="79097"/>
                </a:cubicBezTo>
                <a:cubicBezTo>
                  <a:pt x="177724" y="79097"/>
                  <a:pt x="177724" y="77788"/>
                  <a:pt x="177724" y="77788"/>
                </a:cubicBezTo>
                <a:close/>
                <a:moveTo>
                  <a:pt x="120574" y="73025"/>
                </a:moveTo>
                <a:cubicBezTo>
                  <a:pt x="120574" y="73025"/>
                  <a:pt x="157008" y="73025"/>
                  <a:pt x="157008" y="73025"/>
                </a:cubicBezTo>
                <a:cubicBezTo>
                  <a:pt x="162213" y="73025"/>
                  <a:pt x="167418" y="75668"/>
                  <a:pt x="168720" y="80953"/>
                </a:cubicBezTo>
                <a:cubicBezTo>
                  <a:pt x="168720" y="80953"/>
                  <a:pt x="168720" y="80953"/>
                  <a:pt x="197347" y="166840"/>
                </a:cubicBezTo>
                <a:cubicBezTo>
                  <a:pt x="199949" y="172125"/>
                  <a:pt x="197347" y="178732"/>
                  <a:pt x="190840" y="181375"/>
                </a:cubicBezTo>
                <a:cubicBezTo>
                  <a:pt x="184334" y="184017"/>
                  <a:pt x="177828" y="180053"/>
                  <a:pt x="176527" y="173447"/>
                </a:cubicBezTo>
                <a:lnTo>
                  <a:pt x="167418" y="148341"/>
                </a:lnTo>
                <a:cubicBezTo>
                  <a:pt x="167418" y="148341"/>
                  <a:pt x="167418" y="148341"/>
                  <a:pt x="167418" y="279153"/>
                </a:cubicBezTo>
                <a:cubicBezTo>
                  <a:pt x="167418" y="287081"/>
                  <a:pt x="160912" y="293688"/>
                  <a:pt x="153105" y="293688"/>
                </a:cubicBezTo>
                <a:cubicBezTo>
                  <a:pt x="145297" y="293688"/>
                  <a:pt x="140093" y="287081"/>
                  <a:pt x="140093" y="279153"/>
                </a:cubicBezTo>
                <a:cubicBezTo>
                  <a:pt x="140093" y="279153"/>
                  <a:pt x="140093" y="279153"/>
                  <a:pt x="140093" y="195909"/>
                </a:cubicBezTo>
                <a:cubicBezTo>
                  <a:pt x="140093" y="195909"/>
                  <a:pt x="140093" y="195909"/>
                  <a:pt x="133586" y="195909"/>
                </a:cubicBezTo>
                <a:cubicBezTo>
                  <a:pt x="134888" y="195909"/>
                  <a:pt x="136189" y="195909"/>
                  <a:pt x="138791" y="194588"/>
                </a:cubicBezTo>
                <a:cubicBezTo>
                  <a:pt x="150502" y="190624"/>
                  <a:pt x="155707" y="177411"/>
                  <a:pt x="151804" y="166840"/>
                </a:cubicBezTo>
                <a:cubicBezTo>
                  <a:pt x="151804" y="166840"/>
                  <a:pt x="151804" y="166840"/>
                  <a:pt x="120574" y="73025"/>
                </a:cubicBezTo>
                <a:close/>
                <a:moveTo>
                  <a:pt x="46220" y="66675"/>
                </a:moveTo>
                <a:cubicBezTo>
                  <a:pt x="47550" y="66675"/>
                  <a:pt x="59520" y="66675"/>
                  <a:pt x="72821" y="66675"/>
                </a:cubicBezTo>
                <a:cubicBezTo>
                  <a:pt x="84792" y="66675"/>
                  <a:pt x="96762" y="66675"/>
                  <a:pt x="98092" y="66675"/>
                </a:cubicBezTo>
                <a:cubicBezTo>
                  <a:pt x="103413" y="66675"/>
                  <a:pt x="108733" y="69315"/>
                  <a:pt x="111393" y="74595"/>
                </a:cubicBezTo>
                <a:cubicBezTo>
                  <a:pt x="111393" y="74595"/>
                  <a:pt x="111393" y="74595"/>
                  <a:pt x="143315" y="169638"/>
                </a:cubicBezTo>
                <a:cubicBezTo>
                  <a:pt x="145975" y="176239"/>
                  <a:pt x="143315" y="184159"/>
                  <a:pt x="135334" y="185479"/>
                </a:cubicBezTo>
                <a:cubicBezTo>
                  <a:pt x="128684" y="188119"/>
                  <a:pt x="122034" y="184159"/>
                  <a:pt x="119374" y="177559"/>
                </a:cubicBezTo>
                <a:cubicBezTo>
                  <a:pt x="119374" y="177559"/>
                  <a:pt x="119374" y="177559"/>
                  <a:pt x="108733" y="148518"/>
                </a:cubicBezTo>
                <a:cubicBezTo>
                  <a:pt x="108733" y="148518"/>
                  <a:pt x="108733" y="148518"/>
                  <a:pt x="108733" y="295043"/>
                </a:cubicBezTo>
                <a:cubicBezTo>
                  <a:pt x="108733" y="302963"/>
                  <a:pt x="102083" y="309563"/>
                  <a:pt x="94102" y="309563"/>
                </a:cubicBezTo>
                <a:cubicBezTo>
                  <a:pt x="84792" y="309563"/>
                  <a:pt x="78141" y="302963"/>
                  <a:pt x="78141" y="295043"/>
                </a:cubicBezTo>
                <a:cubicBezTo>
                  <a:pt x="78141" y="295043"/>
                  <a:pt x="78141" y="295043"/>
                  <a:pt x="78141" y="202640"/>
                </a:cubicBezTo>
                <a:cubicBezTo>
                  <a:pt x="78141" y="202640"/>
                  <a:pt x="78141" y="202640"/>
                  <a:pt x="66171" y="202640"/>
                </a:cubicBezTo>
                <a:cubicBezTo>
                  <a:pt x="66171" y="202640"/>
                  <a:pt x="66171" y="202640"/>
                  <a:pt x="66171" y="295043"/>
                </a:cubicBezTo>
                <a:cubicBezTo>
                  <a:pt x="66171" y="302963"/>
                  <a:pt x="59520" y="309563"/>
                  <a:pt x="50210" y="309563"/>
                </a:cubicBezTo>
                <a:cubicBezTo>
                  <a:pt x="42229" y="309563"/>
                  <a:pt x="35579" y="302963"/>
                  <a:pt x="35579" y="295043"/>
                </a:cubicBezTo>
                <a:cubicBezTo>
                  <a:pt x="35579" y="295043"/>
                  <a:pt x="35579" y="295043"/>
                  <a:pt x="35579" y="148518"/>
                </a:cubicBezTo>
                <a:cubicBezTo>
                  <a:pt x="35579" y="148518"/>
                  <a:pt x="35579" y="148518"/>
                  <a:pt x="24938" y="177559"/>
                </a:cubicBezTo>
                <a:cubicBezTo>
                  <a:pt x="22278" y="184159"/>
                  <a:pt x="15628" y="188119"/>
                  <a:pt x="8978" y="185479"/>
                </a:cubicBezTo>
                <a:cubicBezTo>
                  <a:pt x="997" y="184159"/>
                  <a:pt x="-1663" y="176239"/>
                  <a:pt x="997" y="169638"/>
                </a:cubicBezTo>
                <a:cubicBezTo>
                  <a:pt x="997" y="169638"/>
                  <a:pt x="997" y="169638"/>
                  <a:pt x="32919" y="74595"/>
                </a:cubicBezTo>
                <a:cubicBezTo>
                  <a:pt x="35579" y="69315"/>
                  <a:pt x="40899" y="66675"/>
                  <a:pt x="46220" y="66675"/>
                </a:cubicBezTo>
                <a:close/>
                <a:moveTo>
                  <a:pt x="289643" y="49213"/>
                </a:moveTo>
                <a:cubicBezTo>
                  <a:pt x="301549" y="49213"/>
                  <a:pt x="309487" y="58103"/>
                  <a:pt x="309487" y="68263"/>
                </a:cubicBezTo>
                <a:cubicBezTo>
                  <a:pt x="309487" y="79693"/>
                  <a:pt x="300227" y="87313"/>
                  <a:pt x="289643" y="87313"/>
                </a:cubicBezTo>
                <a:cubicBezTo>
                  <a:pt x="280383" y="87313"/>
                  <a:pt x="269799" y="79693"/>
                  <a:pt x="269799" y="68263"/>
                </a:cubicBezTo>
                <a:cubicBezTo>
                  <a:pt x="269799" y="68263"/>
                  <a:pt x="271122" y="68263"/>
                  <a:pt x="271122" y="68263"/>
                </a:cubicBezTo>
                <a:cubicBezTo>
                  <a:pt x="271122" y="65723"/>
                  <a:pt x="272445" y="63183"/>
                  <a:pt x="272445" y="59373"/>
                </a:cubicBezTo>
                <a:cubicBezTo>
                  <a:pt x="276414" y="54293"/>
                  <a:pt x="283028" y="49213"/>
                  <a:pt x="289643" y="49213"/>
                </a:cubicBezTo>
                <a:close/>
                <a:moveTo>
                  <a:pt x="244544" y="33338"/>
                </a:moveTo>
                <a:cubicBezTo>
                  <a:pt x="257533" y="33338"/>
                  <a:pt x="266625" y="43861"/>
                  <a:pt x="266625" y="55699"/>
                </a:cubicBezTo>
                <a:cubicBezTo>
                  <a:pt x="266625" y="68853"/>
                  <a:pt x="256234" y="79376"/>
                  <a:pt x="244544" y="79376"/>
                </a:cubicBezTo>
                <a:cubicBezTo>
                  <a:pt x="235452" y="79376"/>
                  <a:pt x="226360" y="72799"/>
                  <a:pt x="223762" y="63592"/>
                </a:cubicBezTo>
                <a:cubicBezTo>
                  <a:pt x="225061" y="59645"/>
                  <a:pt x="226360" y="54384"/>
                  <a:pt x="226360" y="49123"/>
                </a:cubicBezTo>
                <a:cubicBezTo>
                  <a:pt x="226360" y="47807"/>
                  <a:pt x="226360" y="46492"/>
                  <a:pt x="226360" y="43861"/>
                </a:cubicBezTo>
                <a:cubicBezTo>
                  <a:pt x="230256" y="37284"/>
                  <a:pt x="236751" y="33338"/>
                  <a:pt x="244544" y="33338"/>
                </a:cubicBezTo>
                <a:close/>
                <a:moveTo>
                  <a:pt x="192806" y="23813"/>
                </a:moveTo>
                <a:cubicBezTo>
                  <a:pt x="205756" y="23813"/>
                  <a:pt x="217412" y="35469"/>
                  <a:pt x="217412" y="48420"/>
                </a:cubicBezTo>
                <a:cubicBezTo>
                  <a:pt x="217412" y="62665"/>
                  <a:pt x="205756" y="73026"/>
                  <a:pt x="192806" y="73026"/>
                </a:cubicBezTo>
                <a:cubicBezTo>
                  <a:pt x="179855" y="73026"/>
                  <a:pt x="169494" y="63961"/>
                  <a:pt x="168199" y="51010"/>
                </a:cubicBezTo>
                <a:cubicBezTo>
                  <a:pt x="169494" y="48420"/>
                  <a:pt x="170789" y="44534"/>
                  <a:pt x="170789" y="39354"/>
                </a:cubicBezTo>
                <a:cubicBezTo>
                  <a:pt x="170789" y="39354"/>
                  <a:pt x="170789" y="39354"/>
                  <a:pt x="170789" y="38059"/>
                </a:cubicBezTo>
                <a:cubicBezTo>
                  <a:pt x="174674" y="30288"/>
                  <a:pt x="182445" y="23813"/>
                  <a:pt x="192806" y="23813"/>
                </a:cubicBezTo>
                <a:close/>
                <a:moveTo>
                  <a:pt x="133275" y="12700"/>
                </a:moveTo>
                <a:cubicBezTo>
                  <a:pt x="148118" y="12700"/>
                  <a:pt x="160262" y="24548"/>
                  <a:pt x="160262" y="39029"/>
                </a:cubicBezTo>
                <a:cubicBezTo>
                  <a:pt x="160262" y="54827"/>
                  <a:pt x="148118" y="66675"/>
                  <a:pt x="133275" y="66675"/>
                </a:cubicBezTo>
                <a:cubicBezTo>
                  <a:pt x="121130" y="66675"/>
                  <a:pt x="110335" y="60093"/>
                  <a:pt x="106287" y="48245"/>
                </a:cubicBezTo>
                <a:cubicBezTo>
                  <a:pt x="108986" y="42979"/>
                  <a:pt x="111685" y="36396"/>
                  <a:pt x="111685" y="29814"/>
                </a:cubicBezTo>
                <a:cubicBezTo>
                  <a:pt x="111685" y="27181"/>
                  <a:pt x="110335" y="25865"/>
                  <a:pt x="110335" y="23232"/>
                </a:cubicBezTo>
                <a:cubicBezTo>
                  <a:pt x="115733" y="16649"/>
                  <a:pt x="123829" y="12700"/>
                  <a:pt x="133275" y="12700"/>
                </a:cubicBezTo>
                <a:close/>
                <a:moveTo>
                  <a:pt x="72809" y="0"/>
                </a:moveTo>
                <a:cubicBezTo>
                  <a:pt x="88472" y="0"/>
                  <a:pt x="101525" y="14426"/>
                  <a:pt x="101525" y="30163"/>
                </a:cubicBezTo>
                <a:cubicBezTo>
                  <a:pt x="101525" y="47211"/>
                  <a:pt x="87167" y="60325"/>
                  <a:pt x="72809" y="60325"/>
                </a:cubicBezTo>
                <a:cubicBezTo>
                  <a:pt x="57145" y="60325"/>
                  <a:pt x="42787" y="47211"/>
                  <a:pt x="42787" y="30163"/>
                </a:cubicBezTo>
                <a:cubicBezTo>
                  <a:pt x="42787" y="14426"/>
                  <a:pt x="55840" y="0"/>
                  <a:pt x="728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6" name="六边形 5"/>
          <p:cNvSpPr/>
          <p:nvPr/>
        </p:nvSpPr>
        <p:spPr>
          <a:xfrm>
            <a:off x="874713" y="3425800"/>
            <a:ext cx="924817" cy="797255"/>
          </a:xfrm>
          <a:prstGeom prst="hexagon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六边形 6"/>
          <p:cNvSpPr/>
          <p:nvPr/>
        </p:nvSpPr>
        <p:spPr>
          <a:xfrm>
            <a:off x="1127117" y="3618387"/>
            <a:ext cx="420010" cy="392403"/>
          </a:xfrm>
          <a:custGeom>
            <a:avLst/>
            <a:gdLst>
              <a:gd name="connsiteX0" fmla="*/ 159472 w 338138"/>
              <a:gd name="connsiteY0" fmla="*/ 265112 h 315913"/>
              <a:gd name="connsiteX1" fmla="*/ 155575 w 338138"/>
              <a:gd name="connsiteY1" fmla="*/ 269194 h 315913"/>
              <a:gd name="connsiteX2" fmla="*/ 155575 w 338138"/>
              <a:gd name="connsiteY2" fmla="*/ 289605 h 315913"/>
              <a:gd name="connsiteX3" fmla="*/ 158173 w 338138"/>
              <a:gd name="connsiteY3" fmla="*/ 293687 h 315913"/>
              <a:gd name="connsiteX4" fmla="*/ 181553 w 338138"/>
              <a:gd name="connsiteY4" fmla="*/ 293687 h 315913"/>
              <a:gd name="connsiteX5" fmla="*/ 184150 w 338138"/>
              <a:gd name="connsiteY5" fmla="*/ 290966 h 315913"/>
              <a:gd name="connsiteX6" fmla="*/ 184150 w 338138"/>
              <a:gd name="connsiteY6" fmla="*/ 269194 h 315913"/>
              <a:gd name="connsiteX7" fmla="*/ 181553 w 338138"/>
              <a:gd name="connsiteY7" fmla="*/ 265112 h 315913"/>
              <a:gd name="connsiteX8" fmla="*/ 159472 w 338138"/>
              <a:gd name="connsiteY8" fmla="*/ 265112 h 315913"/>
              <a:gd name="connsiteX9" fmla="*/ 169069 w 338138"/>
              <a:gd name="connsiteY9" fmla="*/ 222250 h 315913"/>
              <a:gd name="connsiteX10" fmla="*/ 155575 w 338138"/>
              <a:gd name="connsiteY10" fmla="*/ 235744 h 315913"/>
              <a:gd name="connsiteX11" fmla="*/ 169069 w 338138"/>
              <a:gd name="connsiteY11" fmla="*/ 249238 h 315913"/>
              <a:gd name="connsiteX12" fmla="*/ 182563 w 338138"/>
              <a:gd name="connsiteY12" fmla="*/ 235744 h 315913"/>
              <a:gd name="connsiteX13" fmla="*/ 169069 w 338138"/>
              <a:gd name="connsiteY13" fmla="*/ 222250 h 315913"/>
              <a:gd name="connsiteX14" fmla="*/ 145852 w 338138"/>
              <a:gd name="connsiteY14" fmla="*/ 55033 h 315913"/>
              <a:gd name="connsiteX15" fmla="*/ 157704 w 338138"/>
              <a:gd name="connsiteY15" fmla="*/ 56356 h 315913"/>
              <a:gd name="connsiteX16" fmla="*/ 156388 w 338138"/>
              <a:gd name="connsiteY16" fmla="*/ 68262 h 315913"/>
              <a:gd name="connsiteX17" fmla="*/ 57619 w 338138"/>
              <a:gd name="connsiteY17" fmla="*/ 137054 h 315913"/>
              <a:gd name="connsiteX18" fmla="*/ 53669 w 338138"/>
              <a:gd name="connsiteY18" fmla="*/ 139700 h 315913"/>
              <a:gd name="connsiteX19" fmla="*/ 47084 w 338138"/>
              <a:gd name="connsiteY19" fmla="*/ 135731 h 315913"/>
              <a:gd name="connsiteX20" fmla="*/ 48401 w 338138"/>
              <a:gd name="connsiteY20" fmla="*/ 123825 h 315913"/>
              <a:gd name="connsiteX21" fmla="*/ 145852 w 338138"/>
              <a:gd name="connsiteY21" fmla="*/ 55033 h 315913"/>
              <a:gd name="connsiteX22" fmla="*/ 88577 w 338138"/>
              <a:gd name="connsiteY22" fmla="*/ 47055 h 315913"/>
              <a:gd name="connsiteX23" fmla="*/ 100532 w 338138"/>
              <a:gd name="connsiteY23" fmla="*/ 48358 h 315913"/>
              <a:gd name="connsiteX24" fmla="*/ 99203 w 338138"/>
              <a:gd name="connsiteY24" fmla="*/ 60081 h 315913"/>
              <a:gd name="connsiteX25" fmla="*/ 52712 w 338138"/>
              <a:gd name="connsiteY25" fmla="*/ 92645 h 315913"/>
              <a:gd name="connsiteX26" fmla="*/ 47399 w 338138"/>
              <a:gd name="connsiteY26" fmla="*/ 95250 h 315913"/>
              <a:gd name="connsiteX27" fmla="*/ 40757 w 338138"/>
              <a:gd name="connsiteY27" fmla="*/ 91342 h 315913"/>
              <a:gd name="connsiteX28" fmla="*/ 43414 w 338138"/>
              <a:gd name="connsiteY28" fmla="*/ 79619 h 315913"/>
              <a:gd name="connsiteX29" fmla="*/ 88577 w 338138"/>
              <a:gd name="connsiteY29" fmla="*/ 47055 h 315913"/>
              <a:gd name="connsiteX30" fmla="*/ 35086 w 338138"/>
              <a:gd name="connsiteY30" fmla="*/ 22225 h 315913"/>
              <a:gd name="connsiteX31" fmla="*/ 20637 w 338138"/>
              <a:gd name="connsiteY31" fmla="*/ 35344 h 315913"/>
              <a:gd name="connsiteX32" fmla="*/ 20637 w 338138"/>
              <a:gd name="connsiteY32" fmla="*/ 196707 h 315913"/>
              <a:gd name="connsiteX33" fmla="*/ 35086 w 338138"/>
              <a:gd name="connsiteY33" fmla="*/ 211138 h 315913"/>
              <a:gd name="connsiteX34" fmla="*/ 303051 w 338138"/>
              <a:gd name="connsiteY34" fmla="*/ 211138 h 315913"/>
              <a:gd name="connsiteX35" fmla="*/ 317500 w 338138"/>
              <a:gd name="connsiteY35" fmla="*/ 196707 h 315913"/>
              <a:gd name="connsiteX36" fmla="*/ 317500 w 338138"/>
              <a:gd name="connsiteY36" fmla="*/ 35344 h 315913"/>
              <a:gd name="connsiteX37" fmla="*/ 303051 w 338138"/>
              <a:gd name="connsiteY37" fmla="*/ 22225 h 315913"/>
              <a:gd name="connsiteX38" fmla="*/ 35086 w 338138"/>
              <a:gd name="connsiteY38" fmla="*/ 22225 h 315913"/>
              <a:gd name="connsiteX39" fmla="*/ 14529 w 338138"/>
              <a:gd name="connsiteY39" fmla="*/ 0 h 315913"/>
              <a:gd name="connsiteX40" fmla="*/ 323609 w 338138"/>
              <a:gd name="connsiteY40" fmla="*/ 0 h 315913"/>
              <a:gd name="connsiteX41" fmla="*/ 338138 w 338138"/>
              <a:gd name="connsiteY41" fmla="*/ 13163 h 315913"/>
              <a:gd name="connsiteX42" fmla="*/ 338138 w 338138"/>
              <a:gd name="connsiteY42" fmla="*/ 251414 h 315913"/>
              <a:gd name="connsiteX43" fmla="*/ 323609 w 338138"/>
              <a:gd name="connsiteY43" fmla="*/ 265893 h 315913"/>
              <a:gd name="connsiteX44" fmla="*/ 210016 w 338138"/>
              <a:gd name="connsiteY44" fmla="*/ 265893 h 315913"/>
              <a:gd name="connsiteX45" fmla="*/ 207374 w 338138"/>
              <a:gd name="connsiteY45" fmla="*/ 268526 h 315913"/>
              <a:gd name="connsiteX46" fmla="*/ 207374 w 338138"/>
              <a:gd name="connsiteY46" fmla="*/ 290903 h 315913"/>
              <a:gd name="connsiteX47" fmla="*/ 208695 w 338138"/>
              <a:gd name="connsiteY47" fmla="*/ 293536 h 315913"/>
              <a:gd name="connsiteX48" fmla="*/ 239074 w 338138"/>
              <a:gd name="connsiteY48" fmla="*/ 293536 h 315913"/>
              <a:gd name="connsiteX49" fmla="*/ 250962 w 338138"/>
              <a:gd name="connsiteY49" fmla="*/ 305383 h 315913"/>
              <a:gd name="connsiteX50" fmla="*/ 239074 w 338138"/>
              <a:gd name="connsiteY50" fmla="*/ 315913 h 315913"/>
              <a:gd name="connsiteX51" fmla="*/ 99064 w 338138"/>
              <a:gd name="connsiteY51" fmla="*/ 315913 h 315913"/>
              <a:gd name="connsiteX52" fmla="*/ 87176 w 338138"/>
              <a:gd name="connsiteY52" fmla="*/ 305383 h 315913"/>
              <a:gd name="connsiteX53" fmla="*/ 99064 w 338138"/>
              <a:gd name="connsiteY53" fmla="*/ 293536 h 315913"/>
              <a:gd name="connsiteX54" fmla="*/ 129444 w 338138"/>
              <a:gd name="connsiteY54" fmla="*/ 293536 h 315913"/>
              <a:gd name="connsiteX55" fmla="*/ 130765 w 338138"/>
              <a:gd name="connsiteY55" fmla="*/ 289587 h 315913"/>
              <a:gd name="connsiteX56" fmla="*/ 130765 w 338138"/>
              <a:gd name="connsiteY56" fmla="*/ 268526 h 315913"/>
              <a:gd name="connsiteX57" fmla="*/ 126802 w 338138"/>
              <a:gd name="connsiteY57" fmla="*/ 265893 h 315913"/>
              <a:gd name="connsiteX58" fmla="*/ 14529 w 338138"/>
              <a:gd name="connsiteY58" fmla="*/ 265893 h 315913"/>
              <a:gd name="connsiteX59" fmla="*/ 0 w 338138"/>
              <a:gd name="connsiteY59" fmla="*/ 251414 h 315913"/>
              <a:gd name="connsiteX60" fmla="*/ 0 w 338138"/>
              <a:gd name="connsiteY60" fmla="*/ 13163 h 315913"/>
              <a:gd name="connsiteX61" fmla="*/ 14529 w 338138"/>
              <a:gd name="connsiteY61" fmla="*/ 0 h 3159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</a:cxnLst>
            <a:rect l="l" t="t" r="r" b="b"/>
            <a:pathLst>
              <a:path w="338138" h="315913">
                <a:moveTo>
                  <a:pt x="159472" y="265112"/>
                </a:moveTo>
                <a:cubicBezTo>
                  <a:pt x="159472" y="265112"/>
                  <a:pt x="155575" y="265112"/>
                  <a:pt x="155575" y="269194"/>
                </a:cubicBezTo>
                <a:cubicBezTo>
                  <a:pt x="155575" y="269194"/>
                  <a:pt x="155575" y="269194"/>
                  <a:pt x="155575" y="289605"/>
                </a:cubicBezTo>
                <a:cubicBezTo>
                  <a:pt x="155575" y="292326"/>
                  <a:pt x="155575" y="293687"/>
                  <a:pt x="158173" y="293687"/>
                </a:cubicBezTo>
                <a:cubicBezTo>
                  <a:pt x="158173" y="293687"/>
                  <a:pt x="158173" y="293687"/>
                  <a:pt x="181553" y="293687"/>
                </a:cubicBezTo>
                <a:cubicBezTo>
                  <a:pt x="182851" y="293687"/>
                  <a:pt x="184150" y="292326"/>
                  <a:pt x="184150" y="290966"/>
                </a:cubicBezTo>
                <a:cubicBezTo>
                  <a:pt x="184150" y="290966"/>
                  <a:pt x="184150" y="290966"/>
                  <a:pt x="184150" y="269194"/>
                </a:cubicBezTo>
                <a:cubicBezTo>
                  <a:pt x="184150" y="265112"/>
                  <a:pt x="181553" y="265112"/>
                  <a:pt x="181553" y="265112"/>
                </a:cubicBezTo>
                <a:cubicBezTo>
                  <a:pt x="181553" y="265112"/>
                  <a:pt x="181553" y="265112"/>
                  <a:pt x="159472" y="265112"/>
                </a:cubicBezTo>
                <a:close/>
                <a:moveTo>
                  <a:pt x="169069" y="222250"/>
                </a:moveTo>
                <a:cubicBezTo>
                  <a:pt x="161616" y="222250"/>
                  <a:pt x="155575" y="228291"/>
                  <a:pt x="155575" y="235744"/>
                </a:cubicBezTo>
                <a:cubicBezTo>
                  <a:pt x="155575" y="243197"/>
                  <a:pt x="161616" y="249238"/>
                  <a:pt x="169069" y="249238"/>
                </a:cubicBezTo>
                <a:cubicBezTo>
                  <a:pt x="176522" y="249238"/>
                  <a:pt x="182563" y="243197"/>
                  <a:pt x="182563" y="235744"/>
                </a:cubicBezTo>
                <a:cubicBezTo>
                  <a:pt x="182563" y="228291"/>
                  <a:pt x="176522" y="222250"/>
                  <a:pt x="169069" y="222250"/>
                </a:cubicBezTo>
                <a:close/>
                <a:moveTo>
                  <a:pt x="145852" y="55033"/>
                </a:moveTo>
                <a:cubicBezTo>
                  <a:pt x="149803" y="52387"/>
                  <a:pt x="155071" y="52387"/>
                  <a:pt x="157704" y="56356"/>
                </a:cubicBezTo>
                <a:cubicBezTo>
                  <a:pt x="160338" y="60325"/>
                  <a:pt x="159021" y="65616"/>
                  <a:pt x="156388" y="68262"/>
                </a:cubicBezTo>
                <a:cubicBezTo>
                  <a:pt x="57619" y="137054"/>
                  <a:pt x="57619" y="137054"/>
                  <a:pt x="57619" y="137054"/>
                </a:cubicBezTo>
                <a:cubicBezTo>
                  <a:pt x="56302" y="138377"/>
                  <a:pt x="54986" y="139700"/>
                  <a:pt x="53669" y="139700"/>
                </a:cubicBezTo>
                <a:cubicBezTo>
                  <a:pt x="51035" y="139700"/>
                  <a:pt x="48401" y="138377"/>
                  <a:pt x="47084" y="135731"/>
                </a:cubicBezTo>
                <a:cubicBezTo>
                  <a:pt x="44450" y="131762"/>
                  <a:pt x="44450" y="126471"/>
                  <a:pt x="48401" y="123825"/>
                </a:cubicBezTo>
                <a:cubicBezTo>
                  <a:pt x="145852" y="55033"/>
                  <a:pt x="145852" y="55033"/>
                  <a:pt x="145852" y="55033"/>
                </a:cubicBezTo>
                <a:close/>
                <a:moveTo>
                  <a:pt x="88577" y="47055"/>
                </a:moveTo>
                <a:cubicBezTo>
                  <a:pt x="92562" y="44450"/>
                  <a:pt x="97875" y="44450"/>
                  <a:pt x="100532" y="48358"/>
                </a:cubicBezTo>
                <a:cubicBezTo>
                  <a:pt x="103188" y="52265"/>
                  <a:pt x="101860" y="57476"/>
                  <a:pt x="99203" y="60081"/>
                </a:cubicBezTo>
                <a:cubicBezTo>
                  <a:pt x="52712" y="92645"/>
                  <a:pt x="52712" y="92645"/>
                  <a:pt x="52712" y="92645"/>
                </a:cubicBezTo>
                <a:cubicBezTo>
                  <a:pt x="51384" y="93947"/>
                  <a:pt x="50055" y="95250"/>
                  <a:pt x="47399" y="95250"/>
                </a:cubicBezTo>
                <a:cubicBezTo>
                  <a:pt x="44742" y="95250"/>
                  <a:pt x="42085" y="93947"/>
                  <a:pt x="40757" y="91342"/>
                </a:cubicBezTo>
                <a:cubicBezTo>
                  <a:pt x="38100" y="87435"/>
                  <a:pt x="39429" y="82224"/>
                  <a:pt x="43414" y="79619"/>
                </a:cubicBezTo>
                <a:cubicBezTo>
                  <a:pt x="88577" y="47055"/>
                  <a:pt x="88577" y="47055"/>
                  <a:pt x="88577" y="47055"/>
                </a:cubicBezTo>
                <a:close/>
                <a:moveTo>
                  <a:pt x="35086" y="22225"/>
                </a:moveTo>
                <a:cubicBezTo>
                  <a:pt x="27205" y="22225"/>
                  <a:pt x="20637" y="28785"/>
                  <a:pt x="20637" y="35344"/>
                </a:cubicBezTo>
                <a:cubicBezTo>
                  <a:pt x="20637" y="35344"/>
                  <a:pt x="20637" y="35344"/>
                  <a:pt x="20637" y="196707"/>
                </a:cubicBezTo>
                <a:cubicBezTo>
                  <a:pt x="20637" y="204579"/>
                  <a:pt x="27205" y="211138"/>
                  <a:pt x="35086" y="211138"/>
                </a:cubicBezTo>
                <a:cubicBezTo>
                  <a:pt x="35086" y="211138"/>
                  <a:pt x="35086" y="211138"/>
                  <a:pt x="303051" y="211138"/>
                </a:cubicBezTo>
                <a:cubicBezTo>
                  <a:pt x="310932" y="211138"/>
                  <a:pt x="317500" y="204579"/>
                  <a:pt x="317500" y="196707"/>
                </a:cubicBezTo>
                <a:lnTo>
                  <a:pt x="317500" y="35344"/>
                </a:lnTo>
                <a:cubicBezTo>
                  <a:pt x="317500" y="28785"/>
                  <a:pt x="310932" y="22225"/>
                  <a:pt x="303051" y="22225"/>
                </a:cubicBezTo>
                <a:cubicBezTo>
                  <a:pt x="303051" y="22225"/>
                  <a:pt x="303051" y="22225"/>
                  <a:pt x="35086" y="22225"/>
                </a:cubicBezTo>
                <a:close/>
                <a:moveTo>
                  <a:pt x="14529" y="0"/>
                </a:moveTo>
                <a:cubicBezTo>
                  <a:pt x="14529" y="0"/>
                  <a:pt x="14529" y="0"/>
                  <a:pt x="323609" y="0"/>
                </a:cubicBezTo>
                <a:cubicBezTo>
                  <a:pt x="331534" y="0"/>
                  <a:pt x="338138" y="5265"/>
                  <a:pt x="338138" y="13163"/>
                </a:cubicBezTo>
                <a:cubicBezTo>
                  <a:pt x="338138" y="13163"/>
                  <a:pt x="338138" y="13163"/>
                  <a:pt x="338138" y="251414"/>
                </a:cubicBezTo>
                <a:cubicBezTo>
                  <a:pt x="338138" y="259312"/>
                  <a:pt x="331534" y="265893"/>
                  <a:pt x="323609" y="265893"/>
                </a:cubicBezTo>
                <a:cubicBezTo>
                  <a:pt x="323609" y="265893"/>
                  <a:pt x="323609" y="265893"/>
                  <a:pt x="210016" y="265893"/>
                </a:cubicBezTo>
                <a:cubicBezTo>
                  <a:pt x="210016" y="265893"/>
                  <a:pt x="207374" y="265893"/>
                  <a:pt x="207374" y="268526"/>
                </a:cubicBezTo>
                <a:cubicBezTo>
                  <a:pt x="207374" y="268526"/>
                  <a:pt x="207374" y="268526"/>
                  <a:pt x="207374" y="290903"/>
                </a:cubicBezTo>
                <a:cubicBezTo>
                  <a:pt x="207374" y="292220"/>
                  <a:pt x="207374" y="293536"/>
                  <a:pt x="208695" y="293536"/>
                </a:cubicBezTo>
                <a:cubicBezTo>
                  <a:pt x="208695" y="293536"/>
                  <a:pt x="208695" y="293536"/>
                  <a:pt x="239074" y="293536"/>
                </a:cubicBezTo>
                <a:cubicBezTo>
                  <a:pt x="245679" y="293536"/>
                  <a:pt x="250962" y="298801"/>
                  <a:pt x="250962" y="305383"/>
                </a:cubicBezTo>
                <a:cubicBezTo>
                  <a:pt x="250962" y="310648"/>
                  <a:pt x="245679" y="315913"/>
                  <a:pt x="239074" y="315913"/>
                </a:cubicBezTo>
                <a:cubicBezTo>
                  <a:pt x="239074" y="315913"/>
                  <a:pt x="239074" y="315913"/>
                  <a:pt x="99064" y="315913"/>
                </a:cubicBezTo>
                <a:cubicBezTo>
                  <a:pt x="92460" y="315913"/>
                  <a:pt x="87176" y="310648"/>
                  <a:pt x="87176" y="305383"/>
                </a:cubicBezTo>
                <a:cubicBezTo>
                  <a:pt x="87176" y="298801"/>
                  <a:pt x="92460" y="293536"/>
                  <a:pt x="99064" y="293536"/>
                </a:cubicBezTo>
                <a:cubicBezTo>
                  <a:pt x="99064" y="293536"/>
                  <a:pt x="99064" y="293536"/>
                  <a:pt x="129444" y="293536"/>
                </a:cubicBezTo>
                <a:cubicBezTo>
                  <a:pt x="130765" y="293536"/>
                  <a:pt x="130765" y="292220"/>
                  <a:pt x="130765" y="289587"/>
                </a:cubicBezTo>
                <a:cubicBezTo>
                  <a:pt x="130765" y="289587"/>
                  <a:pt x="130765" y="289587"/>
                  <a:pt x="130765" y="268526"/>
                </a:cubicBezTo>
                <a:cubicBezTo>
                  <a:pt x="130765" y="264577"/>
                  <a:pt x="126802" y="265893"/>
                  <a:pt x="126802" y="265893"/>
                </a:cubicBezTo>
                <a:cubicBezTo>
                  <a:pt x="126802" y="265893"/>
                  <a:pt x="126802" y="265893"/>
                  <a:pt x="14529" y="265893"/>
                </a:cubicBezTo>
                <a:cubicBezTo>
                  <a:pt x="6604" y="265893"/>
                  <a:pt x="0" y="259312"/>
                  <a:pt x="0" y="251414"/>
                </a:cubicBezTo>
                <a:cubicBezTo>
                  <a:pt x="0" y="251414"/>
                  <a:pt x="0" y="251414"/>
                  <a:pt x="0" y="13163"/>
                </a:cubicBezTo>
                <a:cubicBezTo>
                  <a:pt x="0" y="5265"/>
                  <a:pt x="6604" y="0"/>
                  <a:pt x="145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9" name="六边形 8"/>
          <p:cNvSpPr/>
          <p:nvPr/>
        </p:nvSpPr>
        <p:spPr>
          <a:xfrm>
            <a:off x="874713" y="4877228"/>
            <a:ext cx="924817" cy="797255"/>
          </a:xfrm>
          <a:prstGeom prst="hexagon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六边形 9"/>
          <p:cNvSpPr/>
          <p:nvPr/>
        </p:nvSpPr>
        <p:spPr>
          <a:xfrm>
            <a:off x="1127117" y="5058021"/>
            <a:ext cx="420010" cy="415990"/>
          </a:xfrm>
          <a:custGeom>
            <a:avLst/>
            <a:gdLst>
              <a:gd name="connsiteX0" fmla="*/ 242094 w 331788"/>
              <a:gd name="connsiteY0" fmla="*/ 203585 h 328613"/>
              <a:gd name="connsiteX1" fmla="*/ 214264 w 331788"/>
              <a:gd name="connsiteY1" fmla="*/ 214264 h 328613"/>
              <a:gd name="connsiteX2" fmla="*/ 214264 w 331788"/>
              <a:gd name="connsiteY2" fmla="*/ 269924 h 328613"/>
              <a:gd name="connsiteX3" fmla="*/ 269924 w 331788"/>
              <a:gd name="connsiteY3" fmla="*/ 269924 h 328613"/>
              <a:gd name="connsiteX4" fmla="*/ 269924 w 331788"/>
              <a:gd name="connsiteY4" fmla="*/ 214264 h 328613"/>
              <a:gd name="connsiteX5" fmla="*/ 242094 w 331788"/>
              <a:gd name="connsiteY5" fmla="*/ 203585 h 328613"/>
              <a:gd name="connsiteX6" fmla="*/ 85725 w 331788"/>
              <a:gd name="connsiteY6" fmla="*/ 200752 h 328613"/>
              <a:gd name="connsiteX7" fmla="*/ 136525 w 331788"/>
              <a:gd name="connsiteY7" fmla="*/ 207698 h 328613"/>
              <a:gd name="connsiteX8" fmla="*/ 132667 w 331788"/>
              <a:gd name="connsiteY8" fmla="*/ 222250 h 328613"/>
              <a:gd name="connsiteX9" fmla="*/ 38783 w 331788"/>
              <a:gd name="connsiteY9" fmla="*/ 222250 h 328613"/>
              <a:gd name="connsiteX10" fmla="*/ 34925 w 331788"/>
              <a:gd name="connsiteY10" fmla="*/ 207698 h 328613"/>
              <a:gd name="connsiteX11" fmla="*/ 85725 w 331788"/>
              <a:gd name="connsiteY11" fmla="*/ 200752 h 328613"/>
              <a:gd name="connsiteX12" fmla="*/ 86038 w 331788"/>
              <a:gd name="connsiteY12" fmla="*/ 150283 h 328613"/>
              <a:gd name="connsiteX13" fmla="*/ 136525 w 331788"/>
              <a:gd name="connsiteY13" fmla="*/ 158221 h 328613"/>
              <a:gd name="connsiteX14" fmla="*/ 132678 w 331788"/>
              <a:gd name="connsiteY14" fmla="*/ 171450 h 328613"/>
              <a:gd name="connsiteX15" fmla="*/ 39076 w 331788"/>
              <a:gd name="connsiteY15" fmla="*/ 171450 h 328613"/>
              <a:gd name="connsiteX16" fmla="*/ 36512 w 331788"/>
              <a:gd name="connsiteY16" fmla="*/ 158221 h 328613"/>
              <a:gd name="connsiteX17" fmla="*/ 86038 w 331788"/>
              <a:gd name="connsiteY17" fmla="*/ 150283 h 328613"/>
              <a:gd name="connsiteX18" fmla="*/ 243681 w 331788"/>
              <a:gd name="connsiteY18" fmla="*/ 148724 h 328613"/>
              <a:gd name="connsiteX19" fmla="*/ 295275 w 331788"/>
              <a:gd name="connsiteY19" fmla="*/ 156745 h 328613"/>
              <a:gd name="connsiteX20" fmla="*/ 292663 w 331788"/>
              <a:gd name="connsiteY20" fmla="*/ 171450 h 328613"/>
              <a:gd name="connsiteX21" fmla="*/ 197312 w 331788"/>
              <a:gd name="connsiteY21" fmla="*/ 171450 h 328613"/>
              <a:gd name="connsiteX22" fmla="*/ 192087 w 331788"/>
              <a:gd name="connsiteY22" fmla="*/ 156745 h 328613"/>
              <a:gd name="connsiteX23" fmla="*/ 243681 w 331788"/>
              <a:gd name="connsiteY23" fmla="*/ 148724 h 328613"/>
              <a:gd name="connsiteX24" fmla="*/ 86038 w 331788"/>
              <a:gd name="connsiteY24" fmla="*/ 99483 h 328613"/>
              <a:gd name="connsiteX25" fmla="*/ 136525 w 331788"/>
              <a:gd name="connsiteY25" fmla="*/ 107421 h 328613"/>
              <a:gd name="connsiteX26" fmla="*/ 132678 w 331788"/>
              <a:gd name="connsiteY26" fmla="*/ 120650 h 328613"/>
              <a:gd name="connsiteX27" fmla="*/ 39076 w 331788"/>
              <a:gd name="connsiteY27" fmla="*/ 120650 h 328613"/>
              <a:gd name="connsiteX28" fmla="*/ 36512 w 331788"/>
              <a:gd name="connsiteY28" fmla="*/ 107421 h 328613"/>
              <a:gd name="connsiteX29" fmla="*/ 86038 w 331788"/>
              <a:gd name="connsiteY29" fmla="*/ 99483 h 328613"/>
              <a:gd name="connsiteX30" fmla="*/ 243681 w 331788"/>
              <a:gd name="connsiteY30" fmla="*/ 99152 h 328613"/>
              <a:gd name="connsiteX31" fmla="*/ 295275 w 331788"/>
              <a:gd name="connsiteY31" fmla="*/ 106098 h 328613"/>
              <a:gd name="connsiteX32" fmla="*/ 292663 w 331788"/>
              <a:gd name="connsiteY32" fmla="*/ 120650 h 328613"/>
              <a:gd name="connsiteX33" fmla="*/ 196006 w 331788"/>
              <a:gd name="connsiteY33" fmla="*/ 120650 h 328613"/>
              <a:gd name="connsiteX34" fmla="*/ 192087 w 331788"/>
              <a:gd name="connsiteY34" fmla="*/ 106098 h 328613"/>
              <a:gd name="connsiteX35" fmla="*/ 243681 w 331788"/>
              <a:gd name="connsiteY35" fmla="*/ 99152 h 328613"/>
              <a:gd name="connsiteX36" fmla="*/ 243681 w 331788"/>
              <a:gd name="connsiteY36" fmla="*/ 48711 h 328613"/>
              <a:gd name="connsiteX37" fmla="*/ 295275 w 331788"/>
              <a:gd name="connsiteY37" fmla="*/ 56732 h 328613"/>
              <a:gd name="connsiteX38" fmla="*/ 292663 w 331788"/>
              <a:gd name="connsiteY38" fmla="*/ 71437 h 328613"/>
              <a:gd name="connsiteX39" fmla="*/ 197312 w 331788"/>
              <a:gd name="connsiteY39" fmla="*/ 71437 h 328613"/>
              <a:gd name="connsiteX40" fmla="*/ 192087 w 331788"/>
              <a:gd name="connsiteY40" fmla="*/ 56732 h 328613"/>
              <a:gd name="connsiteX41" fmla="*/ 243681 w 331788"/>
              <a:gd name="connsiteY41" fmla="*/ 48711 h 328613"/>
              <a:gd name="connsiteX42" fmla="*/ 85725 w 331788"/>
              <a:gd name="connsiteY42" fmla="*/ 48683 h 328613"/>
              <a:gd name="connsiteX43" fmla="*/ 136525 w 331788"/>
              <a:gd name="connsiteY43" fmla="*/ 56621 h 328613"/>
              <a:gd name="connsiteX44" fmla="*/ 132667 w 331788"/>
              <a:gd name="connsiteY44" fmla="*/ 69850 h 328613"/>
              <a:gd name="connsiteX45" fmla="*/ 38783 w 331788"/>
              <a:gd name="connsiteY45" fmla="*/ 69850 h 328613"/>
              <a:gd name="connsiteX46" fmla="*/ 34925 w 331788"/>
              <a:gd name="connsiteY46" fmla="*/ 56621 h 328613"/>
              <a:gd name="connsiteX47" fmla="*/ 85725 w 331788"/>
              <a:gd name="connsiteY47" fmla="*/ 48683 h 328613"/>
              <a:gd name="connsiteX48" fmla="*/ 245779 w 331788"/>
              <a:gd name="connsiteY48" fmla="*/ 12700 h 328613"/>
              <a:gd name="connsiteX49" fmla="*/ 171450 w 331788"/>
              <a:gd name="connsiteY49" fmla="*/ 28215 h 328613"/>
              <a:gd name="connsiteX50" fmla="*/ 171450 w 331788"/>
              <a:gd name="connsiteY50" fmla="*/ 263525 h 328613"/>
              <a:gd name="connsiteX51" fmla="*/ 192314 w 331788"/>
              <a:gd name="connsiteY51" fmla="*/ 257061 h 328613"/>
              <a:gd name="connsiteX52" fmla="*/ 205355 w 331788"/>
              <a:gd name="connsiteY52" fmla="*/ 205344 h 328613"/>
              <a:gd name="connsiteX53" fmla="*/ 279684 w 331788"/>
              <a:gd name="connsiteY53" fmla="*/ 205344 h 328613"/>
              <a:gd name="connsiteX54" fmla="*/ 294028 w 331788"/>
              <a:gd name="connsiteY54" fmla="*/ 257061 h 328613"/>
              <a:gd name="connsiteX55" fmla="*/ 317500 w 331788"/>
              <a:gd name="connsiteY55" fmla="*/ 263525 h 328613"/>
              <a:gd name="connsiteX56" fmla="*/ 317500 w 331788"/>
              <a:gd name="connsiteY56" fmla="*/ 28215 h 328613"/>
              <a:gd name="connsiteX57" fmla="*/ 245779 w 331788"/>
              <a:gd name="connsiteY57" fmla="*/ 12700 h 328613"/>
              <a:gd name="connsiteX58" fmla="*/ 84931 w 331788"/>
              <a:gd name="connsiteY58" fmla="*/ 12700 h 328613"/>
              <a:gd name="connsiteX59" fmla="*/ 12700 w 331788"/>
              <a:gd name="connsiteY59" fmla="*/ 28215 h 328613"/>
              <a:gd name="connsiteX60" fmla="*/ 12700 w 331788"/>
              <a:gd name="connsiteY60" fmla="*/ 263525 h 328613"/>
              <a:gd name="connsiteX61" fmla="*/ 84931 w 331788"/>
              <a:gd name="connsiteY61" fmla="*/ 249303 h 328613"/>
              <a:gd name="connsiteX62" fmla="*/ 157163 w 331788"/>
              <a:gd name="connsiteY62" fmla="*/ 263525 h 328613"/>
              <a:gd name="connsiteX63" fmla="*/ 157163 w 331788"/>
              <a:gd name="connsiteY63" fmla="*/ 28215 h 328613"/>
              <a:gd name="connsiteX64" fmla="*/ 84931 w 331788"/>
              <a:gd name="connsiteY64" fmla="*/ 12700 h 328613"/>
              <a:gd name="connsiteX65" fmla="*/ 86835 w 331788"/>
              <a:gd name="connsiteY65" fmla="*/ 0 h 328613"/>
              <a:gd name="connsiteX66" fmla="*/ 165894 w 331788"/>
              <a:gd name="connsiteY66" fmla="*/ 15525 h 328613"/>
              <a:gd name="connsiteX67" fmla="*/ 244953 w 331788"/>
              <a:gd name="connsiteY67" fmla="*/ 0 h 328613"/>
              <a:gd name="connsiteX68" fmla="*/ 326604 w 331788"/>
              <a:gd name="connsiteY68" fmla="*/ 16819 h 328613"/>
              <a:gd name="connsiteX69" fmla="*/ 331788 w 331788"/>
              <a:gd name="connsiteY69" fmla="*/ 23288 h 328613"/>
              <a:gd name="connsiteX70" fmla="*/ 331788 w 331788"/>
              <a:gd name="connsiteY70" fmla="*/ 274276 h 328613"/>
              <a:gd name="connsiteX71" fmla="*/ 322716 w 331788"/>
              <a:gd name="connsiteY71" fmla="*/ 280744 h 328613"/>
              <a:gd name="connsiteX72" fmla="*/ 289019 w 331788"/>
              <a:gd name="connsiteY72" fmla="*/ 269101 h 328613"/>
              <a:gd name="connsiteX73" fmla="*/ 285130 w 331788"/>
              <a:gd name="connsiteY73" fmla="*/ 274276 h 328613"/>
              <a:gd name="connsiteX74" fmla="*/ 329196 w 331788"/>
              <a:gd name="connsiteY74" fmla="*/ 318263 h 328613"/>
              <a:gd name="connsiteX75" fmla="*/ 318828 w 331788"/>
              <a:gd name="connsiteY75" fmla="*/ 328613 h 328613"/>
              <a:gd name="connsiteX76" fmla="*/ 274762 w 331788"/>
              <a:gd name="connsiteY76" fmla="*/ 284626 h 328613"/>
              <a:gd name="connsiteX77" fmla="*/ 206072 w 331788"/>
              <a:gd name="connsiteY77" fmla="*/ 279451 h 328613"/>
              <a:gd name="connsiteX78" fmla="*/ 198295 w 331788"/>
              <a:gd name="connsiteY78" fmla="*/ 270394 h 328613"/>
              <a:gd name="connsiteX79" fmla="*/ 167190 w 331788"/>
              <a:gd name="connsiteY79" fmla="*/ 280744 h 328613"/>
              <a:gd name="connsiteX80" fmla="*/ 163302 w 331788"/>
              <a:gd name="connsiteY80" fmla="*/ 280744 h 328613"/>
              <a:gd name="connsiteX81" fmla="*/ 85539 w 331788"/>
              <a:gd name="connsiteY81" fmla="*/ 263926 h 328613"/>
              <a:gd name="connsiteX82" fmla="*/ 9072 w 331788"/>
              <a:gd name="connsiteY82" fmla="*/ 280744 h 328613"/>
              <a:gd name="connsiteX83" fmla="*/ 0 w 331788"/>
              <a:gd name="connsiteY83" fmla="*/ 274276 h 328613"/>
              <a:gd name="connsiteX84" fmla="*/ 0 w 331788"/>
              <a:gd name="connsiteY84" fmla="*/ 23288 h 328613"/>
              <a:gd name="connsiteX85" fmla="*/ 5184 w 331788"/>
              <a:gd name="connsiteY85" fmla="*/ 16819 h 328613"/>
              <a:gd name="connsiteX86" fmla="*/ 86835 w 331788"/>
              <a:gd name="connsiteY86" fmla="*/ 0 h 32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31788" h="328613">
                <a:moveTo>
                  <a:pt x="242094" y="203585"/>
                </a:moveTo>
                <a:cubicBezTo>
                  <a:pt x="232062" y="203585"/>
                  <a:pt x="222031" y="207145"/>
                  <a:pt x="214264" y="214264"/>
                </a:cubicBezTo>
                <a:cubicBezTo>
                  <a:pt x="200025" y="229797"/>
                  <a:pt x="200025" y="254391"/>
                  <a:pt x="214264" y="269924"/>
                </a:cubicBezTo>
                <a:cubicBezTo>
                  <a:pt x="229797" y="284163"/>
                  <a:pt x="254391" y="284163"/>
                  <a:pt x="269924" y="269924"/>
                </a:cubicBezTo>
                <a:cubicBezTo>
                  <a:pt x="284163" y="254391"/>
                  <a:pt x="284163" y="229797"/>
                  <a:pt x="269924" y="214264"/>
                </a:cubicBezTo>
                <a:cubicBezTo>
                  <a:pt x="262158" y="207145"/>
                  <a:pt x="252126" y="203585"/>
                  <a:pt x="242094" y="203585"/>
                </a:cubicBezTo>
                <a:close/>
                <a:moveTo>
                  <a:pt x="85725" y="200752"/>
                </a:moveTo>
                <a:cubicBezTo>
                  <a:pt x="102122" y="200752"/>
                  <a:pt x="118520" y="203067"/>
                  <a:pt x="136525" y="207698"/>
                </a:cubicBezTo>
                <a:cubicBezTo>
                  <a:pt x="136525" y="207698"/>
                  <a:pt x="136525" y="207698"/>
                  <a:pt x="132667" y="222250"/>
                </a:cubicBezTo>
                <a:cubicBezTo>
                  <a:pt x="99229" y="211667"/>
                  <a:pt x="72221" y="211667"/>
                  <a:pt x="38783" y="222250"/>
                </a:cubicBezTo>
                <a:cubicBezTo>
                  <a:pt x="38783" y="222250"/>
                  <a:pt x="38783" y="222250"/>
                  <a:pt x="34925" y="207698"/>
                </a:cubicBezTo>
                <a:cubicBezTo>
                  <a:pt x="52930" y="203067"/>
                  <a:pt x="69327" y="200752"/>
                  <a:pt x="85725" y="200752"/>
                </a:cubicBezTo>
                <a:close/>
                <a:moveTo>
                  <a:pt x="86038" y="150283"/>
                </a:moveTo>
                <a:cubicBezTo>
                  <a:pt x="102226" y="150283"/>
                  <a:pt x="118574" y="152929"/>
                  <a:pt x="136525" y="158221"/>
                </a:cubicBezTo>
                <a:cubicBezTo>
                  <a:pt x="136525" y="158221"/>
                  <a:pt x="136525" y="158221"/>
                  <a:pt x="132678" y="171450"/>
                </a:cubicBezTo>
                <a:cubicBezTo>
                  <a:pt x="99341" y="162190"/>
                  <a:pt x="72414" y="162190"/>
                  <a:pt x="39076" y="171450"/>
                </a:cubicBezTo>
                <a:cubicBezTo>
                  <a:pt x="39076" y="171450"/>
                  <a:pt x="39076" y="171450"/>
                  <a:pt x="36512" y="158221"/>
                </a:cubicBezTo>
                <a:cubicBezTo>
                  <a:pt x="53822" y="152929"/>
                  <a:pt x="69850" y="150283"/>
                  <a:pt x="86038" y="150283"/>
                </a:cubicBezTo>
                <a:close/>
                <a:moveTo>
                  <a:pt x="243681" y="148724"/>
                </a:moveTo>
                <a:cubicBezTo>
                  <a:pt x="260335" y="148724"/>
                  <a:pt x="276989" y="151398"/>
                  <a:pt x="295275" y="156745"/>
                </a:cubicBezTo>
                <a:cubicBezTo>
                  <a:pt x="295275" y="156745"/>
                  <a:pt x="295275" y="156745"/>
                  <a:pt x="292663" y="171450"/>
                </a:cubicBezTo>
                <a:cubicBezTo>
                  <a:pt x="257396" y="162092"/>
                  <a:pt x="231272" y="162092"/>
                  <a:pt x="197312" y="171450"/>
                </a:cubicBezTo>
                <a:cubicBezTo>
                  <a:pt x="197312" y="171450"/>
                  <a:pt x="197312" y="171450"/>
                  <a:pt x="192087" y="156745"/>
                </a:cubicBezTo>
                <a:cubicBezTo>
                  <a:pt x="210374" y="151398"/>
                  <a:pt x="227027" y="148724"/>
                  <a:pt x="243681" y="148724"/>
                </a:cubicBezTo>
                <a:close/>
                <a:moveTo>
                  <a:pt x="86038" y="99483"/>
                </a:moveTo>
                <a:cubicBezTo>
                  <a:pt x="102226" y="99483"/>
                  <a:pt x="118574" y="102129"/>
                  <a:pt x="136525" y="107421"/>
                </a:cubicBezTo>
                <a:cubicBezTo>
                  <a:pt x="136525" y="107421"/>
                  <a:pt x="136525" y="107421"/>
                  <a:pt x="132678" y="120650"/>
                </a:cubicBezTo>
                <a:cubicBezTo>
                  <a:pt x="99341" y="111390"/>
                  <a:pt x="72414" y="111390"/>
                  <a:pt x="39076" y="120650"/>
                </a:cubicBezTo>
                <a:cubicBezTo>
                  <a:pt x="39076" y="120650"/>
                  <a:pt x="39076" y="120650"/>
                  <a:pt x="36512" y="107421"/>
                </a:cubicBezTo>
                <a:cubicBezTo>
                  <a:pt x="53822" y="102129"/>
                  <a:pt x="69850" y="99483"/>
                  <a:pt x="86038" y="99483"/>
                </a:cubicBezTo>
                <a:close/>
                <a:moveTo>
                  <a:pt x="243681" y="99152"/>
                </a:moveTo>
                <a:cubicBezTo>
                  <a:pt x="260335" y="99152"/>
                  <a:pt x="276989" y="101467"/>
                  <a:pt x="295275" y="106098"/>
                </a:cubicBezTo>
                <a:cubicBezTo>
                  <a:pt x="295275" y="106098"/>
                  <a:pt x="295275" y="106098"/>
                  <a:pt x="292663" y="120650"/>
                </a:cubicBezTo>
                <a:cubicBezTo>
                  <a:pt x="257396" y="111390"/>
                  <a:pt x="231272" y="111390"/>
                  <a:pt x="196006" y="120650"/>
                </a:cubicBezTo>
                <a:cubicBezTo>
                  <a:pt x="196006" y="120650"/>
                  <a:pt x="196006" y="120650"/>
                  <a:pt x="192087" y="106098"/>
                </a:cubicBezTo>
                <a:cubicBezTo>
                  <a:pt x="210374" y="101467"/>
                  <a:pt x="227027" y="99152"/>
                  <a:pt x="243681" y="99152"/>
                </a:cubicBezTo>
                <a:close/>
                <a:moveTo>
                  <a:pt x="243681" y="48711"/>
                </a:moveTo>
                <a:cubicBezTo>
                  <a:pt x="260335" y="48711"/>
                  <a:pt x="276989" y="51385"/>
                  <a:pt x="295275" y="56732"/>
                </a:cubicBezTo>
                <a:cubicBezTo>
                  <a:pt x="295275" y="56732"/>
                  <a:pt x="295275" y="56732"/>
                  <a:pt x="292663" y="71437"/>
                </a:cubicBezTo>
                <a:cubicBezTo>
                  <a:pt x="257396" y="60742"/>
                  <a:pt x="231272" y="60742"/>
                  <a:pt x="197312" y="71437"/>
                </a:cubicBezTo>
                <a:cubicBezTo>
                  <a:pt x="197312" y="71437"/>
                  <a:pt x="197312" y="71437"/>
                  <a:pt x="192087" y="56732"/>
                </a:cubicBezTo>
                <a:cubicBezTo>
                  <a:pt x="210374" y="51385"/>
                  <a:pt x="227027" y="48711"/>
                  <a:pt x="243681" y="48711"/>
                </a:cubicBezTo>
                <a:close/>
                <a:moveTo>
                  <a:pt x="85725" y="48683"/>
                </a:moveTo>
                <a:cubicBezTo>
                  <a:pt x="102122" y="48683"/>
                  <a:pt x="118520" y="51329"/>
                  <a:pt x="136525" y="56621"/>
                </a:cubicBezTo>
                <a:cubicBezTo>
                  <a:pt x="136525" y="56621"/>
                  <a:pt x="136525" y="56621"/>
                  <a:pt x="132667" y="69850"/>
                </a:cubicBezTo>
                <a:cubicBezTo>
                  <a:pt x="99229" y="60590"/>
                  <a:pt x="72221" y="60590"/>
                  <a:pt x="38783" y="69850"/>
                </a:cubicBezTo>
                <a:lnTo>
                  <a:pt x="34925" y="56621"/>
                </a:lnTo>
                <a:cubicBezTo>
                  <a:pt x="52930" y="51329"/>
                  <a:pt x="69327" y="48683"/>
                  <a:pt x="85725" y="48683"/>
                </a:cubicBezTo>
                <a:close/>
                <a:moveTo>
                  <a:pt x="245779" y="12700"/>
                </a:moveTo>
                <a:cubicBezTo>
                  <a:pt x="224915" y="12700"/>
                  <a:pt x="201443" y="16579"/>
                  <a:pt x="171450" y="28215"/>
                </a:cubicBezTo>
                <a:cubicBezTo>
                  <a:pt x="171450" y="28215"/>
                  <a:pt x="171450" y="28215"/>
                  <a:pt x="171450" y="263525"/>
                </a:cubicBezTo>
                <a:cubicBezTo>
                  <a:pt x="176666" y="262232"/>
                  <a:pt x="185794" y="259646"/>
                  <a:pt x="192314" y="257061"/>
                </a:cubicBezTo>
                <a:cubicBezTo>
                  <a:pt x="185794" y="238960"/>
                  <a:pt x="191010" y="219566"/>
                  <a:pt x="205355" y="205344"/>
                </a:cubicBezTo>
                <a:cubicBezTo>
                  <a:pt x="226219" y="184657"/>
                  <a:pt x="258819" y="184657"/>
                  <a:pt x="279684" y="205344"/>
                </a:cubicBezTo>
                <a:cubicBezTo>
                  <a:pt x="294028" y="218273"/>
                  <a:pt x="299244" y="238960"/>
                  <a:pt x="294028" y="257061"/>
                </a:cubicBezTo>
                <a:cubicBezTo>
                  <a:pt x="301852" y="258353"/>
                  <a:pt x="312284" y="262232"/>
                  <a:pt x="317500" y="263525"/>
                </a:cubicBezTo>
                <a:lnTo>
                  <a:pt x="317500" y="28215"/>
                </a:lnTo>
                <a:cubicBezTo>
                  <a:pt x="288812" y="17872"/>
                  <a:pt x="266643" y="12700"/>
                  <a:pt x="245779" y="12700"/>
                </a:cubicBezTo>
                <a:close/>
                <a:moveTo>
                  <a:pt x="84931" y="12700"/>
                </a:moveTo>
                <a:cubicBezTo>
                  <a:pt x="63004" y="12700"/>
                  <a:pt x="42366" y="17872"/>
                  <a:pt x="12700" y="28215"/>
                </a:cubicBezTo>
                <a:cubicBezTo>
                  <a:pt x="12700" y="28215"/>
                  <a:pt x="12700" y="28215"/>
                  <a:pt x="12700" y="263525"/>
                </a:cubicBezTo>
                <a:cubicBezTo>
                  <a:pt x="41077" y="254475"/>
                  <a:pt x="63004" y="249303"/>
                  <a:pt x="84931" y="249303"/>
                </a:cubicBezTo>
                <a:cubicBezTo>
                  <a:pt x="106859" y="249303"/>
                  <a:pt x="128786" y="254475"/>
                  <a:pt x="157163" y="263525"/>
                </a:cubicBezTo>
                <a:lnTo>
                  <a:pt x="157163" y="28215"/>
                </a:lnTo>
                <a:cubicBezTo>
                  <a:pt x="128786" y="17872"/>
                  <a:pt x="106859" y="12700"/>
                  <a:pt x="84931" y="12700"/>
                </a:cubicBezTo>
                <a:close/>
                <a:moveTo>
                  <a:pt x="86835" y="0"/>
                </a:moveTo>
                <a:cubicBezTo>
                  <a:pt x="110164" y="0"/>
                  <a:pt x="133493" y="5175"/>
                  <a:pt x="165894" y="15525"/>
                </a:cubicBezTo>
                <a:cubicBezTo>
                  <a:pt x="198295" y="5175"/>
                  <a:pt x="221624" y="0"/>
                  <a:pt x="244953" y="0"/>
                </a:cubicBezTo>
                <a:cubicBezTo>
                  <a:pt x="269578" y="0"/>
                  <a:pt x="294203" y="5175"/>
                  <a:pt x="326604" y="16819"/>
                </a:cubicBezTo>
                <a:cubicBezTo>
                  <a:pt x="329196" y="18113"/>
                  <a:pt x="331788" y="20700"/>
                  <a:pt x="331788" y="23288"/>
                </a:cubicBezTo>
                <a:cubicBezTo>
                  <a:pt x="331788" y="23288"/>
                  <a:pt x="331788" y="23288"/>
                  <a:pt x="331788" y="274276"/>
                </a:cubicBezTo>
                <a:cubicBezTo>
                  <a:pt x="331788" y="280744"/>
                  <a:pt x="325308" y="280744"/>
                  <a:pt x="322716" y="280744"/>
                </a:cubicBezTo>
                <a:cubicBezTo>
                  <a:pt x="313643" y="276863"/>
                  <a:pt x="299387" y="272982"/>
                  <a:pt x="289019" y="269101"/>
                </a:cubicBezTo>
                <a:cubicBezTo>
                  <a:pt x="287723" y="271688"/>
                  <a:pt x="286427" y="272982"/>
                  <a:pt x="285130" y="274276"/>
                </a:cubicBezTo>
                <a:cubicBezTo>
                  <a:pt x="285130" y="274276"/>
                  <a:pt x="285130" y="274276"/>
                  <a:pt x="329196" y="318263"/>
                </a:cubicBezTo>
                <a:cubicBezTo>
                  <a:pt x="329196" y="318263"/>
                  <a:pt x="329196" y="318263"/>
                  <a:pt x="318828" y="328613"/>
                </a:cubicBezTo>
                <a:cubicBezTo>
                  <a:pt x="318828" y="328613"/>
                  <a:pt x="318828" y="328613"/>
                  <a:pt x="274762" y="284626"/>
                </a:cubicBezTo>
                <a:cubicBezTo>
                  <a:pt x="254025" y="300151"/>
                  <a:pt x="224216" y="298857"/>
                  <a:pt x="206072" y="279451"/>
                </a:cubicBezTo>
                <a:cubicBezTo>
                  <a:pt x="202183" y="276863"/>
                  <a:pt x="200887" y="274276"/>
                  <a:pt x="198295" y="270394"/>
                </a:cubicBezTo>
                <a:cubicBezTo>
                  <a:pt x="189223" y="272982"/>
                  <a:pt x="174966" y="278157"/>
                  <a:pt x="167190" y="280744"/>
                </a:cubicBezTo>
                <a:cubicBezTo>
                  <a:pt x="165894" y="280744"/>
                  <a:pt x="164598" y="280744"/>
                  <a:pt x="163302" y="280744"/>
                </a:cubicBezTo>
                <a:cubicBezTo>
                  <a:pt x="130901" y="269101"/>
                  <a:pt x="108868" y="263926"/>
                  <a:pt x="85539" y="263926"/>
                </a:cubicBezTo>
                <a:cubicBezTo>
                  <a:pt x="63506" y="263926"/>
                  <a:pt x="40177" y="269101"/>
                  <a:pt x="9072" y="280744"/>
                </a:cubicBezTo>
                <a:cubicBezTo>
                  <a:pt x="6480" y="280744"/>
                  <a:pt x="0" y="280744"/>
                  <a:pt x="0" y="274276"/>
                </a:cubicBezTo>
                <a:cubicBezTo>
                  <a:pt x="0" y="274276"/>
                  <a:pt x="0" y="274276"/>
                  <a:pt x="0" y="23288"/>
                </a:cubicBezTo>
                <a:cubicBezTo>
                  <a:pt x="0" y="20700"/>
                  <a:pt x="2592" y="18113"/>
                  <a:pt x="5184" y="16819"/>
                </a:cubicBezTo>
                <a:cubicBezTo>
                  <a:pt x="37585" y="5175"/>
                  <a:pt x="62210" y="0"/>
                  <a:pt x="868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2" name="六边形 11"/>
          <p:cNvSpPr/>
          <p:nvPr/>
        </p:nvSpPr>
        <p:spPr>
          <a:xfrm>
            <a:off x="6096000" y="1974371"/>
            <a:ext cx="924817" cy="797255"/>
          </a:xfrm>
          <a:prstGeom prst="hexagon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六边形 12"/>
          <p:cNvSpPr/>
          <p:nvPr/>
        </p:nvSpPr>
        <p:spPr>
          <a:xfrm>
            <a:off x="6348404" y="2153154"/>
            <a:ext cx="420010" cy="420010"/>
          </a:xfrm>
          <a:custGeom>
            <a:avLst/>
            <a:gdLst>
              <a:gd name="connsiteX0" fmla="*/ 157638 w 338138"/>
              <a:gd name="connsiteY0" fmla="*/ 144463 h 338138"/>
              <a:gd name="connsiteX1" fmla="*/ 165544 w 338138"/>
              <a:gd name="connsiteY1" fmla="*/ 148443 h 338138"/>
              <a:gd name="connsiteX2" fmla="*/ 249865 w 338138"/>
              <a:gd name="connsiteY2" fmla="*/ 233341 h 338138"/>
              <a:gd name="connsiteX3" fmla="*/ 280167 w 338138"/>
              <a:gd name="connsiteY3" fmla="*/ 232015 h 338138"/>
              <a:gd name="connsiteX4" fmla="*/ 286755 w 338138"/>
              <a:gd name="connsiteY4" fmla="*/ 234668 h 338138"/>
              <a:gd name="connsiteX5" fmla="*/ 335503 w 338138"/>
              <a:gd name="connsiteY5" fmla="*/ 283750 h 338138"/>
              <a:gd name="connsiteX6" fmla="*/ 338138 w 338138"/>
              <a:gd name="connsiteY6" fmla="*/ 293036 h 338138"/>
              <a:gd name="connsiteX7" fmla="*/ 330233 w 338138"/>
              <a:gd name="connsiteY7" fmla="*/ 298342 h 338138"/>
              <a:gd name="connsiteX8" fmla="*/ 311788 w 338138"/>
              <a:gd name="connsiteY8" fmla="*/ 303648 h 338138"/>
              <a:gd name="connsiteX9" fmla="*/ 303883 w 338138"/>
              <a:gd name="connsiteY9" fmla="*/ 310281 h 338138"/>
              <a:gd name="connsiteX10" fmla="*/ 299930 w 338138"/>
              <a:gd name="connsiteY10" fmla="*/ 331505 h 338138"/>
              <a:gd name="connsiteX11" fmla="*/ 293343 w 338138"/>
              <a:gd name="connsiteY11" fmla="*/ 338138 h 338138"/>
              <a:gd name="connsiteX12" fmla="*/ 290708 w 338138"/>
              <a:gd name="connsiteY12" fmla="*/ 338138 h 338138"/>
              <a:gd name="connsiteX13" fmla="*/ 284120 w 338138"/>
              <a:gd name="connsiteY13" fmla="*/ 335485 h 338138"/>
              <a:gd name="connsiteX14" fmla="*/ 235372 w 338138"/>
              <a:gd name="connsiteY14" fmla="*/ 286403 h 338138"/>
              <a:gd name="connsiteX15" fmla="*/ 232737 w 338138"/>
              <a:gd name="connsiteY15" fmla="*/ 279770 h 338138"/>
              <a:gd name="connsiteX16" fmla="*/ 234054 w 338138"/>
              <a:gd name="connsiteY16" fmla="*/ 249260 h 338138"/>
              <a:gd name="connsiteX17" fmla="*/ 149733 w 338138"/>
              <a:gd name="connsiteY17" fmla="*/ 164361 h 338138"/>
              <a:gd name="connsiteX18" fmla="*/ 149733 w 338138"/>
              <a:gd name="connsiteY18" fmla="*/ 148443 h 338138"/>
              <a:gd name="connsiteX19" fmla="*/ 157638 w 338138"/>
              <a:gd name="connsiteY19" fmla="*/ 144463 h 338138"/>
              <a:gd name="connsiteX20" fmla="*/ 145922 w 338138"/>
              <a:gd name="connsiteY20" fmla="*/ 120650 h 338138"/>
              <a:gd name="connsiteX21" fmla="*/ 169863 w 338138"/>
              <a:gd name="connsiteY21" fmla="*/ 137383 h 338138"/>
              <a:gd name="connsiteX22" fmla="*/ 157893 w 338138"/>
              <a:gd name="connsiteY22" fmla="*/ 133522 h 338138"/>
              <a:gd name="connsiteX23" fmla="*/ 141931 w 338138"/>
              <a:gd name="connsiteY23" fmla="*/ 141245 h 338138"/>
              <a:gd name="connsiteX24" fmla="*/ 137941 w 338138"/>
              <a:gd name="connsiteY24" fmla="*/ 168275 h 338138"/>
              <a:gd name="connsiteX25" fmla="*/ 120650 w 338138"/>
              <a:gd name="connsiteY25" fmla="*/ 145106 h 338138"/>
              <a:gd name="connsiteX26" fmla="*/ 145922 w 338138"/>
              <a:gd name="connsiteY26" fmla="*/ 120650 h 338138"/>
              <a:gd name="connsiteX27" fmla="*/ 146051 w 338138"/>
              <a:gd name="connsiteY27" fmla="*/ 60325 h 338138"/>
              <a:gd name="connsiteX28" fmla="*/ 230188 w 338138"/>
              <a:gd name="connsiteY28" fmla="*/ 145257 h 338138"/>
              <a:gd name="connsiteX29" fmla="*/ 219671 w 338138"/>
              <a:gd name="connsiteY29" fmla="*/ 186395 h 338138"/>
              <a:gd name="connsiteX30" fmla="*/ 193378 w 338138"/>
              <a:gd name="connsiteY30" fmla="*/ 161181 h 338138"/>
              <a:gd name="connsiteX31" fmla="*/ 196007 w 338138"/>
              <a:gd name="connsiteY31" fmla="*/ 145257 h 338138"/>
              <a:gd name="connsiteX32" fmla="*/ 146051 w 338138"/>
              <a:gd name="connsiteY32" fmla="*/ 94828 h 338138"/>
              <a:gd name="connsiteX33" fmla="*/ 96094 w 338138"/>
              <a:gd name="connsiteY33" fmla="*/ 145257 h 338138"/>
              <a:gd name="connsiteX34" fmla="*/ 146051 w 338138"/>
              <a:gd name="connsiteY34" fmla="*/ 195685 h 338138"/>
              <a:gd name="connsiteX35" fmla="*/ 161827 w 338138"/>
              <a:gd name="connsiteY35" fmla="*/ 193031 h 338138"/>
              <a:gd name="connsiteX36" fmla="*/ 188119 w 338138"/>
              <a:gd name="connsiteY36" fmla="*/ 219572 h 338138"/>
              <a:gd name="connsiteX37" fmla="*/ 146051 w 338138"/>
              <a:gd name="connsiteY37" fmla="*/ 230188 h 338138"/>
              <a:gd name="connsiteX38" fmla="*/ 61913 w 338138"/>
              <a:gd name="connsiteY38" fmla="*/ 145257 h 338138"/>
              <a:gd name="connsiteX39" fmla="*/ 146051 w 338138"/>
              <a:gd name="connsiteY39" fmla="*/ 60325 h 338138"/>
              <a:gd name="connsiteX40" fmla="*/ 145257 w 338138"/>
              <a:gd name="connsiteY40" fmla="*/ 0 h 338138"/>
              <a:gd name="connsiteX41" fmla="*/ 290513 w 338138"/>
              <a:gd name="connsiteY41" fmla="*/ 145257 h 338138"/>
              <a:gd name="connsiteX42" fmla="*/ 269385 w 338138"/>
              <a:gd name="connsiteY42" fmla="*/ 221846 h 338138"/>
              <a:gd name="connsiteX43" fmla="*/ 254859 w 338138"/>
              <a:gd name="connsiteY43" fmla="*/ 221846 h 338138"/>
              <a:gd name="connsiteX44" fmla="*/ 239013 w 338138"/>
              <a:gd name="connsiteY44" fmla="*/ 206000 h 338138"/>
              <a:gd name="connsiteX45" fmla="*/ 256180 w 338138"/>
              <a:gd name="connsiteY45" fmla="*/ 145257 h 338138"/>
              <a:gd name="connsiteX46" fmla="*/ 145257 w 338138"/>
              <a:gd name="connsiteY46" fmla="*/ 34333 h 338138"/>
              <a:gd name="connsiteX47" fmla="*/ 34333 w 338138"/>
              <a:gd name="connsiteY47" fmla="*/ 145257 h 338138"/>
              <a:gd name="connsiteX48" fmla="*/ 145257 w 338138"/>
              <a:gd name="connsiteY48" fmla="*/ 256180 h 338138"/>
              <a:gd name="connsiteX49" fmla="*/ 206000 w 338138"/>
              <a:gd name="connsiteY49" fmla="*/ 239013 h 338138"/>
              <a:gd name="connsiteX50" fmla="*/ 221847 w 338138"/>
              <a:gd name="connsiteY50" fmla="*/ 254859 h 338138"/>
              <a:gd name="connsiteX51" fmla="*/ 221847 w 338138"/>
              <a:gd name="connsiteY51" fmla="*/ 269385 h 338138"/>
              <a:gd name="connsiteX52" fmla="*/ 145257 w 338138"/>
              <a:gd name="connsiteY52" fmla="*/ 290513 h 338138"/>
              <a:gd name="connsiteX53" fmla="*/ 0 w 338138"/>
              <a:gd name="connsiteY53" fmla="*/ 145257 h 338138"/>
              <a:gd name="connsiteX54" fmla="*/ 145257 w 338138"/>
              <a:gd name="connsiteY54" fmla="*/ 0 h 338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</a:cxnLst>
            <a:rect l="l" t="t" r="r" b="b"/>
            <a:pathLst>
              <a:path w="338138" h="338138">
                <a:moveTo>
                  <a:pt x="157638" y="144463"/>
                </a:moveTo>
                <a:cubicBezTo>
                  <a:pt x="160273" y="144463"/>
                  <a:pt x="162908" y="145790"/>
                  <a:pt x="165544" y="148443"/>
                </a:cubicBezTo>
                <a:cubicBezTo>
                  <a:pt x="165544" y="148443"/>
                  <a:pt x="165544" y="148443"/>
                  <a:pt x="249865" y="233341"/>
                </a:cubicBezTo>
                <a:cubicBezTo>
                  <a:pt x="249865" y="233341"/>
                  <a:pt x="249865" y="233341"/>
                  <a:pt x="280167" y="232015"/>
                </a:cubicBezTo>
                <a:cubicBezTo>
                  <a:pt x="282803" y="232015"/>
                  <a:pt x="285438" y="233341"/>
                  <a:pt x="286755" y="234668"/>
                </a:cubicBezTo>
                <a:cubicBezTo>
                  <a:pt x="286755" y="234668"/>
                  <a:pt x="286755" y="234668"/>
                  <a:pt x="335503" y="283750"/>
                </a:cubicBezTo>
                <a:cubicBezTo>
                  <a:pt x="338138" y="286403"/>
                  <a:pt x="338138" y="289056"/>
                  <a:pt x="338138" y="293036"/>
                </a:cubicBezTo>
                <a:cubicBezTo>
                  <a:pt x="336821" y="295689"/>
                  <a:pt x="334186" y="298342"/>
                  <a:pt x="330233" y="298342"/>
                </a:cubicBezTo>
                <a:cubicBezTo>
                  <a:pt x="330233" y="298342"/>
                  <a:pt x="330233" y="298342"/>
                  <a:pt x="311788" y="303648"/>
                </a:cubicBezTo>
                <a:cubicBezTo>
                  <a:pt x="307835" y="303648"/>
                  <a:pt x="305200" y="306301"/>
                  <a:pt x="303883" y="310281"/>
                </a:cubicBezTo>
                <a:cubicBezTo>
                  <a:pt x="303883" y="310281"/>
                  <a:pt x="303883" y="310281"/>
                  <a:pt x="299930" y="331505"/>
                </a:cubicBezTo>
                <a:cubicBezTo>
                  <a:pt x="298613" y="334158"/>
                  <a:pt x="295978" y="336812"/>
                  <a:pt x="293343" y="338138"/>
                </a:cubicBezTo>
                <a:cubicBezTo>
                  <a:pt x="292025" y="338138"/>
                  <a:pt x="292025" y="338138"/>
                  <a:pt x="290708" y="338138"/>
                </a:cubicBezTo>
                <a:cubicBezTo>
                  <a:pt x="288073" y="338138"/>
                  <a:pt x="285438" y="336812"/>
                  <a:pt x="284120" y="335485"/>
                </a:cubicBezTo>
                <a:cubicBezTo>
                  <a:pt x="284120" y="335485"/>
                  <a:pt x="284120" y="335485"/>
                  <a:pt x="235372" y="286403"/>
                </a:cubicBezTo>
                <a:cubicBezTo>
                  <a:pt x="232737" y="283750"/>
                  <a:pt x="232737" y="281097"/>
                  <a:pt x="232737" y="279770"/>
                </a:cubicBezTo>
                <a:cubicBezTo>
                  <a:pt x="232737" y="279770"/>
                  <a:pt x="232737" y="279770"/>
                  <a:pt x="234054" y="249260"/>
                </a:cubicBezTo>
                <a:cubicBezTo>
                  <a:pt x="234054" y="249260"/>
                  <a:pt x="234054" y="249260"/>
                  <a:pt x="149733" y="164361"/>
                </a:cubicBezTo>
                <a:cubicBezTo>
                  <a:pt x="144463" y="159055"/>
                  <a:pt x="144463" y="152422"/>
                  <a:pt x="149733" y="148443"/>
                </a:cubicBezTo>
                <a:cubicBezTo>
                  <a:pt x="151051" y="145790"/>
                  <a:pt x="155003" y="144463"/>
                  <a:pt x="157638" y="144463"/>
                </a:cubicBezTo>
                <a:close/>
                <a:moveTo>
                  <a:pt x="145922" y="120650"/>
                </a:moveTo>
                <a:cubicBezTo>
                  <a:pt x="157893" y="120650"/>
                  <a:pt x="167203" y="128373"/>
                  <a:pt x="169863" y="137383"/>
                </a:cubicBezTo>
                <a:cubicBezTo>
                  <a:pt x="167203" y="134809"/>
                  <a:pt x="161883" y="133522"/>
                  <a:pt x="157893" y="133522"/>
                </a:cubicBezTo>
                <a:cubicBezTo>
                  <a:pt x="151242" y="133522"/>
                  <a:pt x="145922" y="136096"/>
                  <a:pt x="141931" y="141245"/>
                </a:cubicBezTo>
                <a:cubicBezTo>
                  <a:pt x="133951" y="147680"/>
                  <a:pt x="132620" y="160552"/>
                  <a:pt x="137941" y="168275"/>
                </a:cubicBezTo>
                <a:cubicBezTo>
                  <a:pt x="128630" y="165701"/>
                  <a:pt x="120650" y="156691"/>
                  <a:pt x="120650" y="145106"/>
                </a:cubicBezTo>
                <a:cubicBezTo>
                  <a:pt x="120650" y="132234"/>
                  <a:pt x="132620" y="120650"/>
                  <a:pt x="145922" y="120650"/>
                </a:cubicBezTo>
                <a:close/>
                <a:moveTo>
                  <a:pt x="146051" y="60325"/>
                </a:moveTo>
                <a:cubicBezTo>
                  <a:pt x="192063" y="60325"/>
                  <a:pt x="230188" y="98810"/>
                  <a:pt x="230188" y="145257"/>
                </a:cubicBezTo>
                <a:cubicBezTo>
                  <a:pt x="230188" y="159854"/>
                  <a:pt x="226244" y="174452"/>
                  <a:pt x="219671" y="186395"/>
                </a:cubicBezTo>
                <a:lnTo>
                  <a:pt x="193378" y="161181"/>
                </a:lnTo>
                <a:cubicBezTo>
                  <a:pt x="196007" y="155873"/>
                  <a:pt x="196007" y="150565"/>
                  <a:pt x="196007" y="145257"/>
                </a:cubicBezTo>
                <a:cubicBezTo>
                  <a:pt x="196007" y="117388"/>
                  <a:pt x="173658" y="94828"/>
                  <a:pt x="146051" y="94828"/>
                </a:cubicBezTo>
                <a:cubicBezTo>
                  <a:pt x="118443" y="94828"/>
                  <a:pt x="96094" y="117388"/>
                  <a:pt x="96094" y="145257"/>
                </a:cubicBezTo>
                <a:cubicBezTo>
                  <a:pt x="96094" y="173125"/>
                  <a:pt x="118443" y="195685"/>
                  <a:pt x="146051" y="195685"/>
                </a:cubicBezTo>
                <a:cubicBezTo>
                  <a:pt x="151309" y="195685"/>
                  <a:pt x="156568" y="194358"/>
                  <a:pt x="161827" y="193031"/>
                </a:cubicBezTo>
                <a:cubicBezTo>
                  <a:pt x="161827" y="193031"/>
                  <a:pt x="161827" y="193031"/>
                  <a:pt x="188119" y="219572"/>
                </a:cubicBezTo>
                <a:cubicBezTo>
                  <a:pt x="174973" y="226207"/>
                  <a:pt x="161827" y="230188"/>
                  <a:pt x="146051" y="230188"/>
                </a:cubicBezTo>
                <a:cubicBezTo>
                  <a:pt x="100038" y="230188"/>
                  <a:pt x="61913" y="191703"/>
                  <a:pt x="61913" y="145257"/>
                </a:cubicBezTo>
                <a:cubicBezTo>
                  <a:pt x="61913" y="98810"/>
                  <a:pt x="100038" y="60325"/>
                  <a:pt x="146051" y="60325"/>
                </a:cubicBezTo>
                <a:close/>
                <a:moveTo>
                  <a:pt x="145257" y="0"/>
                </a:moveTo>
                <a:cubicBezTo>
                  <a:pt x="225808" y="0"/>
                  <a:pt x="290513" y="64705"/>
                  <a:pt x="290513" y="145257"/>
                </a:cubicBezTo>
                <a:cubicBezTo>
                  <a:pt x="290513" y="172987"/>
                  <a:pt x="282590" y="199398"/>
                  <a:pt x="269385" y="221846"/>
                </a:cubicBezTo>
                <a:cubicBezTo>
                  <a:pt x="269385" y="221846"/>
                  <a:pt x="269385" y="221846"/>
                  <a:pt x="254859" y="221846"/>
                </a:cubicBezTo>
                <a:cubicBezTo>
                  <a:pt x="254859" y="221846"/>
                  <a:pt x="254859" y="221846"/>
                  <a:pt x="239013" y="206000"/>
                </a:cubicBezTo>
                <a:cubicBezTo>
                  <a:pt x="249577" y="188833"/>
                  <a:pt x="256180" y="167705"/>
                  <a:pt x="256180" y="145257"/>
                </a:cubicBezTo>
                <a:cubicBezTo>
                  <a:pt x="256180" y="84513"/>
                  <a:pt x="207321" y="34333"/>
                  <a:pt x="145257" y="34333"/>
                </a:cubicBezTo>
                <a:cubicBezTo>
                  <a:pt x="84513" y="34333"/>
                  <a:pt x="34333" y="84513"/>
                  <a:pt x="34333" y="145257"/>
                </a:cubicBezTo>
                <a:cubicBezTo>
                  <a:pt x="34333" y="207321"/>
                  <a:pt x="84513" y="256180"/>
                  <a:pt x="145257" y="256180"/>
                </a:cubicBezTo>
                <a:cubicBezTo>
                  <a:pt x="167705" y="256180"/>
                  <a:pt x="188834" y="249577"/>
                  <a:pt x="206000" y="239013"/>
                </a:cubicBezTo>
                <a:cubicBezTo>
                  <a:pt x="206000" y="239013"/>
                  <a:pt x="206000" y="239013"/>
                  <a:pt x="221847" y="254859"/>
                </a:cubicBezTo>
                <a:cubicBezTo>
                  <a:pt x="221847" y="254859"/>
                  <a:pt x="221847" y="254859"/>
                  <a:pt x="221847" y="269385"/>
                </a:cubicBezTo>
                <a:cubicBezTo>
                  <a:pt x="199398" y="282590"/>
                  <a:pt x="172988" y="290513"/>
                  <a:pt x="145257" y="290513"/>
                </a:cubicBezTo>
                <a:cubicBezTo>
                  <a:pt x="64705" y="290513"/>
                  <a:pt x="0" y="225808"/>
                  <a:pt x="0" y="145257"/>
                </a:cubicBezTo>
                <a:cubicBezTo>
                  <a:pt x="0" y="64705"/>
                  <a:pt x="64705" y="0"/>
                  <a:pt x="14525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5" name="六边形 14"/>
          <p:cNvSpPr/>
          <p:nvPr/>
        </p:nvSpPr>
        <p:spPr>
          <a:xfrm>
            <a:off x="6096000" y="3425800"/>
            <a:ext cx="924817" cy="797255"/>
          </a:xfrm>
          <a:prstGeom prst="hexagon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六边形 15"/>
          <p:cNvSpPr/>
          <p:nvPr/>
        </p:nvSpPr>
        <p:spPr>
          <a:xfrm>
            <a:off x="6376034" y="3604583"/>
            <a:ext cx="364749" cy="420010"/>
          </a:xfrm>
          <a:custGeom>
            <a:avLst/>
            <a:gdLst>
              <a:gd name="connsiteX0" fmla="*/ 184010 w 292270"/>
              <a:gd name="connsiteY0" fmla="*/ 131763 h 336550"/>
              <a:gd name="connsiteX1" fmla="*/ 178567 w 292270"/>
              <a:gd name="connsiteY1" fmla="*/ 141923 h 336550"/>
              <a:gd name="connsiteX2" fmla="*/ 184010 w 292270"/>
              <a:gd name="connsiteY2" fmla="*/ 150813 h 336550"/>
              <a:gd name="connsiteX3" fmla="*/ 188092 w 292270"/>
              <a:gd name="connsiteY3" fmla="*/ 141923 h 336550"/>
              <a:gd name="connsiteX4" fmla="*/ 184010 w 292270"/>
              <a:gd name="connsiteY4" fmla="*/ 131763 h 336550"/>
              <a:gd name="connsiteX5" fmla="*/ 141147 w 292270"/>
              <a:gd name="connsiteY5" fmla="*/ 131763 h 336550"/>
              <a:gd name="connsiteX6" fmla="*/ 135704 w 292270"/>
              <a:gd name="connsiteY6" fmla="*/ 141923 h 336550"/>
              <a:gd name="connsiteX7" fmla="*/ 141147 w 292270"/>
              <a:gd name="connsiteY7" fmla="*/ 150813 h 336550"/>
              <a:gd name="connsiteX8" fmla="*/ 145229 w 292270"/>
              <a:gd name="connsiteY8" fmla="*/ 141923 h 336550"/>
              <a:gd name="connsiteX9" fmla="*/ 141147 w 292270"/>
              <a:gd name="connsiteY9" fmla="*/ 131763 h 336550"/>
              <a:gd name="connsiteX10" fmla="*/ 96811 w 292270"/>
              <a:gd name="connsiteY10" fmla="*/ 131763 h 336550"/>
              <a:gd name="connsiteX11" fmla="*/ 92842 w 292270"/>
              <a:gd name="connsiteY11" fmla="*/ 134938 h 336550"/>
              <a:gd name="connsiteX12" fmla="*/ 100780 w 292270"/>
              <a:gd name="connsiteY12" fmla="*/ 134938 h 336550"/>
              <a:gd name="connsiteX13" fmla="*/ 96811 w 292270"/>
              <a:gd name="connsiteY13" fmla="*/ 131763 h 336550"/>
              <a:gd name="connsiteX14" fmla="*/ 225310 w 292270"/>
              <a:gd name="connsiteY14" fmla="*/ 127000 h 336550"/>
              <a:gd name="connsiteX15" fmla="*/ 226721 w 292270"/>
              <a:gd name="connsiteY15" fmla="*/ 127000 h 336550"/>
              <a:gd name="connsiteX16" fmla="*/ 229543 w 292270"/>
              <a:gd name="connsiteY16" fmla="*/ 127000 h 336550"/>
              <a:gd name="connsiteX17" fmla="*/ 230954 w 292270"/>
              <a:gd name="connsiteY17" fmla="*/ 127000 h 336550"/>
              <a:gd name="connsiteX18" fmla="*/ 230954 w 292270"/>
              <a:gd name="connsiteY18" fmla="*/ 155792 h 336550"/>
              <a:gd name="connsiteX19" fmla="*/ 229543 w 292270"/>
              <a:gd name="connsiteY19" fmla="*/ 157163 h 336550"/>
              <a:gd name="connsiteX20" fmla="*/ 225310 w 292270"/>
              <a:gd name="connsiteY20" fmla="*/ 157163 h 336550"/>
              <a:gd name="connsiteX21" fmla="*/ 225310 w 292270"/>
              <a:gd name="connsiteY21" fmla="*/ 155792 h 336550"/>
              <a:gd name="connsiteX22" fmla="*/ 225310 w 292270"/>
              <a:gd name="connsiteY22" fmla="*/ 132484 h 336550"/>
              <a:gd name="connsiteX23" fmla="*/ 221076 w 292270"/>
              <a:gd name="connsiteY23" fmla="*/ 133855 h 336550"/>
              <a:gd name="connsiteX24" fmla="*/ 221076 w 292270"/>
              <a:gd name="connsiteY24" fmla="*/ 135227 h 336550"/>
              <a:gd name="connsiteX25" fmla="*/ 219665 w 292270"/>
              <a:gd name="connsiteY25" fmla="*/ 133855 h 336550"/>
              <a:gd name="connsiteX26" fmla="*/ 219665 w 292270"/>
              <a:gd name="connsiteY26" fmla="*/ 131113 h 336550"/>
              <a:gd name="connsiteX27" fmla="*/ 219665 w 292270"/>
              <a:gd name="connsiteY27" fmla="*/ 129742 h 336550"/>
              <a:gd name="connsiteX28" fmla="*/ 225310 w 292270"/>
              <a:gd name="connsiteY28" fmla="*/ 127000 h 336550"/>
              <a:gd name="connsiteX29" fmla="*/ 203791 w 292270"/>
              <a:gd name="connsiteY29" fmla="*/ 127000 h 336550"/>
              <a:gd name="connsiteX30" fmla="*/ 207495 w 292270"/>
              <a:gd name="connsiteY30" fmla="*/ 127000 h 336550"/>
              <a:gd name="connsiteX31" fmla="*/ 208730 w 292270"/>
              <a:gd name="connsiteY31" fmla="*/ 127000 h 336550"/>
              <a:gd name="connsiteX32" fmla="*/ 208730 w 292270"/>
              <a:gd name="connsiteY32" fmla="*/ 155792 h 336550"/>
              <a:gd name="connsiteX33" fmla="*/ 207495 w 292270"/>
              <a:gd name="connsiteY33" fmla="*/ 157163 h 336550"/>
              <a:gd name="connsiteX34" fmla="*/ 203791 w 292270"/>
              <a:gd name="connsiteY34" fmla="*/ 157163 h 336550"/>
              <a:gd name="connsiteX35" fmla="*/ 202556 w 292270"/>
              <a:gd name="connsiteY35" fmla="*/ 155792 h 336550"/>
              <a:gd name="connsiteX36" fmla="*/ 202556 w 292270"/>
              <a:gd name="connsiteY36" fmla="*/ 132484 h 336550"/>
              <a:gd name="connsiteX37" fmla="*/ 200086 w 292270"/>
              <a:gd name="connsiteY37" fmla="*/ 133855 h 336550"/>
              <a:gd name="connsiteX38" fmla="*/ 198852 w 292270"/>
              <a:gd name="connsiteY38" fmla="*/ 135227 h 336550"/>
              <a:gd name="connsiteX39" fmla="*/ 198852 w 292270"/>
              <a:gd name="connsiteY39" fmla="*/ 133855 h 336550"/>
              <a:gd name="connsiteX40" fmla="*/ 197617 w 292270"/>
              <a:gd name="connsiteY40" fmla="*/ 131113 h 336550"/>
              <a:gd name="connsiteX41" fmla="*/ 198852 w 292270"/>
              <a:gd name="connsiteY41" fmla="*/ 129742 h 336550"/>
              <a:gd name="connsiteX42" fmla="*/ 203791 w 292270"/>
              <a:gd name="connsiteY42" fmla="*/ 127000 h 336550"/>
              <a:gd name="connsiteX43" fmla="*/ 183964 w 292270"/>
              <a:gd name="connsiteY43" fmla="*/ 127000 h 336550"/>
              <a:gd name="connsiteX44" fmla="*/ 192854 w 292270"/>
              <a:gd name="connsiteY44" fmla="*/ 141426 h 336550"/>
              <a:gd name="connsiteX45" fmla="*/ 182694 w 292270"/>
              <a:gd name="connsiteY45" fmla="*/ 157163 h 336550"/>
              <a:gd name="connsiteX46" fmla="*/ 173804 w 292270"/>
              <a:gd name="connsiteY46" fmla="*/ 142737 h 336550"/>
              <a:gd name="connsiteX47" fmla="*/ 183964 w 292270"/>
              <a:gd name="connsiteY47" fmla="*/ 127000 h 336550"/>
              <a:gd name="connsiteX48" fmla="*/ 161699 w 292270"/>
              <a:gd name="connsiteY48" fmla="*/ 127000 h 336550"/>
              <a:gd name="connsiteX49" fmla="*/ 164478 w 292270"/>
              <a:gd name="connsiteY49" fmla="*/ 127000 h 336550"/>
              <a:gd name="connsiteX50" fmla="*/ 165867 w 292270"/>
              <a:gd name="connsiteY50" fmla="*/ 127000 h 336550"/>
              <a:gd name="connsiteX51" fmla="*/ 165867 w 292270"/>
              <a:gd name="connsiteY51" fmla="*/ 155792 h 336550"/>
              <a:gd name="connsiteX52" fmla="*/ 164478 w 292270"/>
              <a:gd name="connsiteY52" fmla="*/ 157163 h 336550"/>
              <a:gd name="connsiteX53" fmla="*/ 161699 w 292270"/>
              <a:gd name="connsiteY53" fmla="*/ 157163 h 336550"/>
              <a:gd name="connsiteX54" fmla="*/ 160310 w 292270"/>
              <a:gd name="connsiteY54" fmla="*/ 155792 h 336550"/>
              <a:gd name="connsiteX55" fmla="*/ 160310 w 292270"/>
              <a:gd name="connsiteY55" fmla="*/ 132484 h 336550"/>
              <a:gd name="connsiteX56" fmla="*/ 156143 w 292270"/>
              <a:gd name="connsiteY56" fmla="*/ 133855 h 336550"/>
              <a:gd name="connsiteX57" fmla="*/ 156143 w 292270"/>
              <a:gd name="connsiteY57" fmla="*/ 135227 h 336550"/>
              <a:gd name="connsiteX58" fmla="*/ 154754 w 292270"/>
              <a:gd name="connsiteY58" fmla="*/ 133855 h 336550"/>
              <a:gd name="connsiteX59" fmla="*/ 154754 w 292270"/>
              <a:gd name="connsiteY59" fmla="*/ 131113 h 336550"/>
              <a:gd name="connsiteX60" fmla="*/ 154754 w 292270"/>
              <a:gd name="connsiteY60" fmla="*/ 129742 h 336550"/>
              <a:gd name="connsiteX61" fmla="*/ 161699 w 292270"/>
              <a:gd name="connsiteY61" fmla="*/ 127000 h 336550"/>
              <a:gd name="connsiteX62" fmla="*/ 141261 w 292270"/>
              <a:gd name="connsiteY62" fmla="*/ 127000 h 336550"/>
              <a:gd name="connsiteX63" fmla="*/ 151580 w 292270"/>
              <a:gd name="connsiteY63" fmla="*/ 141426 h 336550"/>
              <a:gd name="connsiteX64" fmla="*/ 141261 w 292270"/>
              <a:gd name="connsiteY64" fmla="*/ 157163 h 336550"/>
              <a:gd name="connsiteX65" fmla="*/ 130942 w 292270"/>
              <a:gd name="connsiteY65" fmla="*/ 142737 h 336550"/>
              <a:gd name="connsiteX66" fmla="*/ 141261 w 292270"/>
              <a:gd name="connsiteY66" fmla="*/ 127000 h 336550"/>
              <a:gd name="connsiteX67" fmla="*/ 247736 w 292270"/>
              <a:gd name="connsiteY67" fmla="*/ 80963 h 336550"/>
              <a:gd name="connsiteX68" fmla="*/ 243654 w 292270"/>
              <a:gd name="connsiteY68" fmla="*/ 91970 h 336550"/>
              <a:gd name="connsiteX69" fmla="*/ 247736 w 292270"/>
              <a:gd name="connsiteY69" fmla="*/ 101601 h 336550"/>
              <a:gd name="connsiteX70" fmla="*/ 253179 w 292270"/>
              <a:gd name="connsiteY70" fmla="*/ 90594 h 336550"/>
              <a:gd name="connsiteX71" fmla="*/ 247736 w 292270"/>
              <a:gd name="connsiteY71" fmla="*/ 80963 h 336550"/>
              <a:gd name="connsiteX72" fmla="*/ 205328 w 292270"/>
              <a:gd name="connsiteY72" fmla="*/ 80963 h 336550"/>
              <a:gd name="connsiteX73" fmla="*/ 200792 w 292270"/>
              <a:gd name="connsiteY73" fmla="*/ 91970 h 336550"/>
              <a:gd name="connsiteX74" fmla="*/ 205328 w 292270"/>
              <a:gd name="connsiteY74" fmla="*/ 101601 h 336550"/>
              <a:gd name="connsiteX75" fmla="*/ 208730 w 292270"/>
              <a:gd name="connsiteY75" fmla="*/ 90594 h 336550"/>
              <a:gd name="connsiteX76" fmla="*/ 205328 w 292270"/>
              <a:gd name="connsiteY76" fmla="*/ 80963 h 336550"/>
              <a:gd name="connsiteX77" fmla="*/ 184010 w 292270"/>
              <a:gd name="connsiteY77" fmla="*/ 80963 h 336550"/>
              <a:gd name="connsiteX78" fmla="*/ 178567 w 292270"/>
              <a:gd name="connsiteY78" fmla="*/ 91970 h 336550"/>
              <a:gd name="connsiteX79" fmla="*/ 184010 w 292270"/>
              <a:gd name="connsiteY79" fmla="*/ 101601 h 336550"/>
              <a:gd name="connsiteX80" fmla="*/ 188092 w 292270"/>
              <a:gd name="connsiteY80" fmla="*/ 90594 h 336550"/>
              <a:gd name="connsiteX81" fmla="*/ 184010 w 292270"/>
              <a:gd name="connsiteY81" fmla="*/ 80963 h 336550"/>
              <a:gd name="connsiteX82" fmla="*/ 162011 w 292270"/>
              <a:gd name="connsiteY82" fmla="*/ 80963 h 336550"/>
              <a:gd name="connsiteX83" fmla="*/ 157929 w 292270"/>
              <a:gd name="connsiteY83" fmla="*/ 91970 h 336550"/>
              <a:gd name="connsiteX84" fmla="*/ 162011 w 292270"/>
              <a:gd name="connsiteY84" fmla="*/ 101601 h 336550"/>
              <a:gd name="connsiteX85" fmla="*/ 167454 w 292270"/>
              <a:gd name="connsiteY85" fmla="*/ 90594 h 336550"/>
              <a:gd name="connsiteX86" fmla="*/ 162011 w 292270"/>
              <a:gd name="connsiteY86" fmla="*/ 80963 h 336550"/>
              <a:gd name="connsiteX87" fmla="*/ 76173 w 292270"/>
              <a:gd name="connsiteY87" fmla="*/ 80963 h 336550"/>
              <a:gd name="connsiteX88" fmla="*/ 72204 w 292270"/>
              <a:gd name="connsiteY88" fmla="*/ 91970 h 336550"/>
              <a:gd name="connsiteX89" fmla="*/ 76173 w 292270"/>
              <a:gd name="connsiteY89" fmla="*/ 101601 h 336550"/>
              <a:gd name="connsiteX90" fmla="*/ 80142 w 292270"/>
              <a:gd name="connsiteY90" fmla="*/ 90594 h 336550"/>
              <a:gd name="connsiteX91" fmla="*/ 76173 w 292270"/>
              <a:gd name="connsiteY91" fmla="*/ 80963 h 336550"/>
              <a:gd name="connsiteX92" fmla="*/ 225310 w 292270"/>
              <a:gd name="connsiteY92" fmla="*/ 76200 h 336550"/>
              <a:gd name="connsiteX93" fmla="*/ 226721 w 292270"/>
              <a:gd name="connsiteY93" fmla="*/ 76200 h 336550"/>
              <a:gd name="connsiteX94" fmla="*/ 229543 w 292270"/>
              <a:gd name="connsiteY94" fmla="*/ 76200 h 336550"/>
              <a:gd name="connsiteX95" fmla="*/ 230954 w 292270"/>
              <a:gd name="connsiteY95" fmla="*/ 77511 h 336550"/>
              <a:gd name="connsiteX96" fmla="*/ 230954 w 292270"/>
              <a:gd name="connsiteY96" fmla="*/ 105052 h 336550"/>
              <a:gd name="connsiteX97" fmla="*/ 229543 w 292270"/>
              <a:gd name="connsiteY97" fmla="*/ 106363 h 336550"/>
              <a:gd name="connsiteX98" fmla="*/ 225310 w 292270"/>
              <a:gd name="connsiteY98" fmla="*/ 106363 h 336550"/>
              <a:gd name="connsiteX99" fmla="*/ 225310 w 292270"/>
              <a:gd name="connsiteY99" fmla="*/ 105052 h 336550"/>
              <a:gd name="connsiteX100" fmla="*/ 225310 w 292270"/>
              <a:gd name="connsiteY100" fmla="*/ 82757 h 336550"/>
              <a:gd name="connsiteX101" fmla="*/ 221076 w 292270"/>
              <a:gd name="connsiteY101" fmla="*/ 84069 h 336550"/>
              <a:gd name="connsiteX102" fmla="*/ 219665 w 292270"/>
              <a:gd name="connsiteY102" fmla="*/ 84069 h 336550"/>
              <a:gd name="connsiteX103" fmla="*/ 219665 w 292270"/>
              <a:gd name="connsiteY103" fmla="*/ 81446 h 336550"/>
              <a:gd name="connsiteX104" fmla="*/ 219665 w 292270"/>
              <a:gd name="connsiteY104" fmla="*/ 80134 h 336550"/>
              <a:gd name="connsiteX105" fmla="*/ 225310 w 292270"/>
              <a:gd name="connsiteY105" fmla="*/ 76200 h 336550"/>
              <a:gd name="connsiteX106" fmla="*/ 205555 w 292270"/>
              <a:gd name="connsiteY106" fmla="*/ 76200 h 336550"/>
              <a:gd name="connsiteX107" fmla="*/ 216667 w 292270"/>
              <a:gd name="connsiteY107" fmla="*/ 90626 h 336550"/>
              <a:gd name="connsiteX108" fmla="*/ 205555 w 292270"/>
              <a:gd name="connsiteY108" fmla="*/ 106363 h 336550"/>
              <a:gd name="connsiteX109" fmla="*/ 194442 w 292270"/>
              <a:gd name="connsiteY109" fmla="*/ 91937 h 336550"/>
              <a:gd name="connsiteX110" fmla="*/ 205555 w 292270"/>
              <a:gd name="connsiteY110" fmla="*/ 76200 h 336550"/>
              <a:gd name="connsiteX111" fmla="*/ 183964 w 292270"/>
              <a:gd name="connsiteY111" fmla="*/ 76200 h 336550"/>
              <a:gd name="connsiteX112" fmla="*/ 192854 w 292270"/>
              <a:gd name="connsiteY112" fmla="*/ 90626 h 336550"/>
              <a:gd name="connsiteX113" fmla="*/ 182694 w 292270"/>
              <a:gd name="connsiteY113" fmla="*/ 106363 h 336550"/>
              <a:gd name="connsiteX114" fmla="*/ 173804 w 292270"/>
              <a:gd name="connsiteY114" fmla="*/ 91937 h 336550"/>
              <a:gd name="connsiteX115" fmla="*/ 183964 w 292270"/>
              <a:gd name="connsiteY115" fmla="*/ 76200 h 336550"/>
              <a:gd name="connsiteX116" fmla="*/ 161898 w 292270"/>
              <a:gd name="connsiteY116" fmla="*/ 76200 h 336550"/>
              <a:gd name="connsiteX117" fmla="*/ 172217 w 292270"/>
              <a:gd name="connsiteY117" fmla="*/ 90626 h 336550"/>
              <a:gd name="connsiteX118" fmla="*/ 161898 w 292270"/>
              <a:gd name="connsiteY118" fmla="*/ 106363 h 336550"/>
              <a:gd name="connsiteX119" fmla="*/ 151579 w 292270"/>
              <a:gd name="connsiteY119" fmla="*/ 91937 h 336550"/>
              <a:gd name="connsiteX120" fmla="*/ 161898 w 292270"/>
              <a:gd name="connsiteY120" fmla="*/ 76200 h 336550"/>
              <a:gd name="connsiteX121" fmla="*/ 139584 w 292270"/>
              <a:gd name="connsiteY121" fmla="*/ 76200 h 336550"/>
              <a:gd name="connsiteX122" fmla="*/ 140996 w 292270"/>
              <a:gd name="connsiteY122" fmla="*/ 76200 h 336550"/>
              <a:gd name="connsiteX123" fmla="*/ 143818 w 292270"/>
              <a:gd name="connsiteY123" fmla="*/ 76200 h 336550"/>
              <a:gd name="connsiteX124" fmla="*/ 145229 w 292270"/>
              <a:gd name="connsiteY124" fmla="*/ 77511 h 336550"/>
              <a:gd name="connsiteX125" fmla="*/ 145229 w 292270"/>
              <a:gd name="connsiteY125" fmla="*/ 105052 h 336550"/>
              <a:gd name="connsiteX126" fmla="*/ 143818 w 292270"/>
              <a:gd name="connsiteY126" fmla="*/ 106363 h 336550"/>
              <a:gd name="connsiteX127" fmla="*/ 139584 w 292270"/>
              <a:gd name="connsiteY127" fmla="*/ 106363 h 336550"/>
              <a:gd name="connsiteX128" fmla="*/ 139584 w 292270"/>
              <a:gd name="connsiteY128" fmla="*/ 105052 h 336550"/>
              <a:gd name="connsiteX129" fmla="*/ 139584 w 292270"/>
              <a:gd name="connsiteY129" fmla="*/ 82757 h 336550"/>
              <a:gd name="connsiteX130" fmla="*/ 135351 w 292270"/>
              <a:gd name="connsiteY130" fmla="*/ 84069 h 336550"/>
              <a:gd name="connsiteX131" fmla="*/ 133940 w 292270"/>
              <a:gd name="connsiteY131" fmla="*/ 84069 h 336550"/>
              <a:gd name="connsiteX132" fmla="*/ 132529 w 292270"/>
              <a:gd name="connsiteY132" fmla="*/ 81446 h 336550"/>
              <a:gd name="connsiteX133" fmla="*/ 133940 w 292270"/>
              <a:gd name="connsiteY133" fmla="*/ 80134 h 336550"/>
              <a:gd name="connsiteX134" fmla="*/ 139584 w 292270"/>
              <a:gd name="connsiteY134" fmla="*/ 76200 h 336550"/>
              <a:gd name="connsiteX135" fmla="*/ 118837 w 292270"/>
              <a:gd name="connsiteY135" fmla="*/ 76200 h 336550"/>
              <a:gd name="connsiteX136" fmla="*/ 123005 w 292270"/>
              <a:gd name="connsiteY136" fmla="*/ 76200 h 336550"/>
              <a:gd name="connsiteX137" fmla="*/ 123005 w 292270"/>
              <a:gd name="connsiteY137" fmla="*/ 77511 h 336550"/>
              <a:gd name="connsiteX138" fmla="*/ 123005 w 292270"/>
              <a:gd name="connsiteY138" fmla="*/ 105052 h 336550"/>
              <a:gd name="connsiteX139" fmla="*/ 123005 w 292270"/>
              <a:gd name="connsiteY139" fmla="*/ 106363 h 336550"/>
              <a:gd name="connsiteX140" fmla="*/ 118837 w 292270"/>
              <a:gd name="connsiteY140" fmla="*/ 106363 h 336550"/>
              <a:gd name="connsiteX141" fmla="*/ 117448 w 292270"/>
              <a:gd name="connsiteY141" fmla="*/ 105052 h 336550"/>
              <a:gd name="connsiteX142" fmla="*/ 117448 w 292270"/>
              <a:gd name="connsiteY142" fmla="*/ 82757 h 336550"/>
              <a:gd name="connsiteX143" fmla="*/ 114670 w 292270"/>
              <a:gd name="connsiteY143" fmla="*/ 84069 h 336550"/>
              <a:gd name="connsiteX144" fmla="*/ 113281 w 292270"/>
              <a:gd name="connsiteY144" fmla="*/ 84069 h 336550"/>
              <a:gd name="connsiteX145" fmla="*/ 111892 w 292270"/>
              <a:gd name="connsiteY145" fmla="*/ 81446 h 336550"/>
              <a:gd name="connsiteX146" fmla="*/ 111892 w 292270"/>
              <a:gd name="connsiteY146" fmla="*/ 80134 h 336550"/>
              <a:gd name="connsiteX147" fmla="*/ 118837 w 292270"/>
              <a:gd name="connsiteY147" fmla="*/ 76200 h 336550"/>
              <a:gd name="connsiteX148" fmla="*/ 97207 w 292270"/>
              <a:gd name="connsiteY148" fmla="*/ 76200 h 336550"/>
              <a:gd name="connsiteX149" fmla="*/ 99588 w 292270"/>
              <a:gd name="connsiteY149" fmla="*/ 76200 h 336550"/>
              <a:gd name="connsiteX150" fmla="*/ 100779 w 292270"/>
              <a:gd name="connsiteY150" fmla="*/ 77511 h 336550"/>
              <a:gd name="connsiteX151" fmla="*/ 100779 w 292270"/>
              <a:gd name="connsiteY151" fmla="*/ 105052 h 336550"/>
              <a:gd name="connsiteX152" fmla="*/ 99588 w 292270"/>
              <a:gd name="connsiteY152" fmla="*/ 106363 h 336550"/>
              <a:gd name="connsiteX153" fmla="*/ 97207 w 292270"/>
              <a:gd name="connsiteY153" fmla="*/ 106363 h 336550"/>
              <a:gd name="connsiteX154" fmla="*/ 96016 w 292270"/>
              <a:gd name="connsiteY154" fmla="*/ 105052 h 336550"/>
              <a:gd name="connsiteX155" fmla="*/ 96016 w 292270"/>
              <a:gd name="connsiteY155" fmla="*/ 82757 h 336550"/>
              <a:gd name="connsiteX156" fmla="*/ 92444 w 292270"/>
              <a:gd name="connsiteY156" fmla="*/ 84069 h 336550"/>
              <a:gd name="connsiteX157" fmla="*/ 91254 w 292270"/>
              <a:gd name="connsiteY157" fmla="*/ 84069 h 336550"/>
              <a:gd name="connsiteX158" fmla="*/ 91254 w 292270"/>
              <a:gd name="connsiteY158" fmla="*/ 81446 h 336550"/>
              <a:gd name="connsiteX159" fmla="*/ 91254 w 292270"/>
              <a:gd name="connsiteY159" fmla="*/ 80134 h 336550"/>
              <a:gd name="connsiteX160" fmla="*/ 97207 w 292270"/>
              <a:gd name="connsiteY160" fmla="*/ 76200 h 336550"/>
              <a:gd name="connsiteX161" fmla="*/ 201926 w 292270"/>
              <a:gd name="connsiteY161" fmla="*/ 36513 h 336550"/>
              <a:gd name="connsiteX162" fmla="*/ 200792 w 292270"/>
              <a:gd name="connsiteY162" fmla="*/ 40409 h 336550"/>
              <a:gd name="connsiteX163" fmla="*/ 205328 w 292270"/>
              <a:gd name="connsiteY163" fmla="*/ 50801 h 336550"/>
              <a:gd name="connsiteX164" fmla="*/ 208730 w 292270"/>
              <a:gd name="connsiteY164" fmla="*/ 40409 h 336550"/>
              <a:gd name="connsiteX165" fmla="*/ 208730 w 292270"/>
              <a:gd name="connsiteY165" fmla="*/ 39111 h 336550"/>
              <a:gd name="connsiteX166" fmla="*/ 201926 w 292270"/>
              <a:gd name="connsiteY166" fmla="*/ 36513 h 336550"/>
              <a:gd name="connsiteX167" fmla="*/ 123005 w 292270"/>
              <a:gd name="connsiteY167" fmla="*/ 34925 h 336550"/>
              <a:gd name="connsiteX168" fmla="*/ 116201 w 292270"/>
              <a:gd name="connsiteY168" fmla="*/ 37571 h 336550"/>
              <a:gd name="connsiteX169" fmla="*/ 115067 w 292270"/>
              <a:gd name="connsiteY169" fmla="*/ 38894 h 336550"/>
              <a:gd name="connsiteX170" fmla="*/ 115067 w 292270"/>
              <a:gd name="connsiteY170" fmla="*/ 40216 h 336550"/>
              <a:gd name="connsiteX171" fmla="*/ 119603 w 292270"/>
              <a:gd name="connsiteY171" fmla="*/ 50800 h 336550"/>
              <a:gd name="connsiteX172" fmla="*/ 123005 w 292270"/>
              <a:gd name="connsiteY172" fmla="*/ 40216 h 336550"/>
              <a:gd name="connsiteX173" fmla="*/ 123005 w 292270"/>
              <a:gd name="connsiteY173" fmla="*/ 34925 h 336550"/>
              <a:gd name="connsiteX174" fmla="*/ 162011 w 292270"/>
              <a:gd name="connsiteY174" fmla="*/ 31750 h 336550"/>
              <a:gd name="connsiteX175" fmla="*/ 157929 w 292270"/>
              <a:gd name="connsiteY175" fmla="*/ 40640 h 336550"/>
              <a:gd name="connsiteX176" fmla="*/ 162011 w 292270"/>
              <a:gd name="connsiteY176" fmla="*/ 50800 h 336550"/>
              <a:gd name="connsiteX177" fmla="*/ 167454 w 292270"/>
              <a:gd name="connsiteY177" fmla="*/ 40640 h 336550"/>
              <a:gd name="connsiteX178" fmla="*/ 162011 w 292270"/>
              <a:gd name="connsiteY178" fmla="*/ 31750 h 336550"/>
              <a:gd name="connsiteX179" fmla="*/ 144703 w 292270"/>
              <a:gd name="connsiteY179" fmla="*/ 28575 h 336550"/>
              <a:gd name="connsiteX180" fmla="*/ 144703 w 292270"/>
              <a:gd name="connsiteY180" fmla="*/ 55075 h 336550"/>
              <a:gd name="connsiteX181" fmla="*/ 143389 w 292270"/>
              <a:gd name="connsiteY181" fmla="*/ 55075 h 336550"/>
              <a:gd name="connsiteX182" fmla="*/ 139447 w 292270"/>
              <a:gd name="connsiteY182" fmla="*/ 55075 h 336550"/>
              <a:gd name="connsiteX183" fmla="*/ 139447 w 292270"/>
              <a:gd name="connsiteY183" fmla="*/ 32550 h 336550"/>
              <a:gd name="connsiteX184" fmla="*/ 135504 w 292270"/>
              <a:gd name="connsiteY184" fmla="*/ 33875 h 336550"/>
              <a:gd name="connsiteX185" fmla="*/ 134190 w 292270"/>
              <a:gd name="connsiteY185" fmla="*/ 33875 h 336550"/>
              <a:gd name="connsiteX186" fmla="*/ 132876 w 292270"/>
              <a:gd name="connsiteY186" fmla="*/ 31225 h 336550"/>
              <a:gd name="connsiteX187" fmla="*/ 127619 w 292270"/>
              <a:gd name="connsiteY187" fmla="*/ 32550 h 336550"/>
              <a:gd name="connsiteX188" fmla="*/ 128934 w 292270"/>
              <a:gd name="connsiteY188" fmla="*/ 40500 h 336550"/>
              <a:gd name="connsiteX189" fmla="*/ 118420 w 292270"/>
              <a:gd name="connsiteY189" fmla="*/ 56400 h 336550"/>
              <a:gd name="connsiteX190" fmla="*/ 109221 w 292270"/>
              <a:gd name="connsiteY190" fmla="*/ 41825 h 336550"/>
              <a:gd name="connsiteX191" fmla="*/ 101336 w 292270"/>
              <a:gd name="connsiteY191" fmla="*/ 47125 h 336550"/>
              <a:gd name="connsiteX192" fmla="*/ 101336 w 292270"/>
              <a:gd name="connsiteY192" fmla="*/ 55075 h 336550"/>
              <a:gd name="connsiteX193" fmla="*/ 100022 w 292270"/>
              <a:gd name="connsiteY193" fmla="*/ 55075 h 336550"/>
              <a:gd name="connsiteX194" fmla="*/ 97394 w 292270"/>
              <a:gd name="connsiteY194" fmla="*/ 55075 h 336550"/>
              <a:gd name="connsiteX195" fmla="*/ 96080 w 292270"/>
              <a:gd name="connsiteY195" fmla="*/ 55075 h 336550"/>
              <a:gd name="connsiteX196" fmla="*/ 96080 w 292270"/>
              <a:gd name="connsiteY196" fmla="*/ 49775 h 336550"/>
              <a:gd name="connsiteX197" fmla="*/ 72425 w 292270"/>
              <a:gd name="connsiteY197" fmla="*/ 77600 h 336550"/>
              <a:gd name="connsiteX198" fmla="*/ 76367 w 292270"/>
              <a:gd name="connsiteY198" fmla="*/ 76275 h 336550"/>
              <a:gd name="connsiteX199" fmla="*/ 86880 w 292270"/>
              <a:gd name="connsiteY199" fmla="*/ 90850 h 336550"/>
              <a:gd name="connsiteX200" fmla="*/ 76367 w 292270"/>
              <a:gd name="connsiteY200" fmla="*/ 106750 h 336550"/>
              <a:gd name="connsiteX201" fmla="*/ 67168 w 292270"/>
              <a:gd name="connsiteY201" fmla="*/ 97475 h 336550"/>
              <a:gd name="connsiteX202" fmla="*/ 75053 w 292270"/>
              <a:gd name="connsiteY202" fmla="*/ 127950 h 336550"/>
              <a:gd name="connsiteX203" fmla="*/ 76367 w 292270"/>
              <a:gd name="connsiteY203" fmla="*/ 127950 h 336550"/>
              <a:gd name="connsiteX204" fmla="*/ 78995 w 292270"/>
              <a:gd name="connsiteY204" fmla="*/ 127950 h 336550"/>
              <a:gd name="connsiteX205" fmla="*/ 80310 w 292270"/>
              <a:gd name="connsiteY205" fmla="*/ 127950 h 336550"/>
              <a:gd name="connsiteX206" fmla="*/ 80310 w 292270"/>
              <a:gd name="connsiteY206" fmla="*/ 133250 h 336550"/>
              <a:gd name="connsiteX207" fmla="*/ 88195 w 292270"/>
              <a:gd name="connsiteY207" fmla="*/ 135900 h 336550"/>
              <a:gd name="connsiteX208" fmla="*/ 97394 w 292270"/>
              <a:gd name="connsiteY208" fmla="*/ 126625 h 336550"/>
              <a:gd name="connsiteX209" fmla="*/ 107907 w 292270"/>
              <a:gd name="connsiteY209" fmla="*/ 135900 h 336550"/>
              <a:gd name="connsiteX210" fmla="*/ 114478 w 292270"/>
              <a:gd name="connsiteY210" fmla="*/ 145175 h 336550"/>
              <a:gd name="connsiteX211" fmla="*/ 117106 w 292270"/>
              <a:gd name="connsiteY211" fmla="*/ 151800 h 336550"/>
              <a:gd name="connsiteX212" fmla="*/ 117106 w 292270"/>
              <a:gd name="connsiteY212" fmla="*/ 133250 h 336550"/>
              <a:gd name="connsiteX213" fmla="*/ 114478 w 292270"/>
              <a:gd name="connsiteY213" fmla="*/ 134575 h 336550"/>
              <a:gd name="connsiteX214" fmla="*/ 113164 w 292270"/>
              <a:gd name="connsiteY214" fmla="*/ 135900 h 336550"/>
              <a:gd name="connsiteX215" fmla="*/ 113164 w 292270"/>
              <a:gd name="connsiteY215" fmla="*/ 134575 h 336550"/>
              <a:gd name="connsiteX216" fmla="*/ 111849 w 292270"/>
              <a:gd name="connsiteY216" fmla="*/ 131925 h 336550"/>
              <a:gd name="connsiteX217" fmla="*/ 111849 w 292270"/>
              <a:gd name="connsiteY217" fmla="*/ 130600 h 336550"/>
              <a:gd name="connsiteX218" fmla="*/ 118420 w 292270"/>
              <a:gd name="connsiteY218" fmla="*/ 127950 h 336550"/>
              <a:gd name="connsiteX219" fmla="*/ 122363 w 292270"/>
              <a:gd name="connsiteY219" fmla="*/ 127950 h 336550"/>
              <a:gd name="connsiteX220" fmla="*/ 122363 w 292270"/>
              <a:gd name="connsiteY220" fmla="*/ 155775 h 336550"/>
              <a:gd name="connsiteX221" fmla="*/ 122363 w 292270"/>
              <a:gd name="connsiteY221" fmla="*/ 157100 h 336550"/>
              <a:gd name="connsiteX222" fmla="*/ 121049 w 292270"/>
              <a:gd name="connsiteY222" fmla="*/ 157100 h 336550"/>
              <a:gd name="connsiteX223" fmla="*/ 135504 w 292270"/>
              <a:gd name="connsiteY223" fmla="*/ 162400 h 336550"/>
              <a:gd name="connsiteX224" fmla="*/ 161787 w 292270"/>
              <a:gd name="connsiteY224" fmla="*/ 159750 h 336550"/>
              <a:gd name="connsiteX225" fmla="*/ 181500 w 292270"/>
              <a:gd name="connsiteY225" fmla="*/ 191550 h 336550"/>
              <a:gd name="connsiteX226" fmla="*/ 181500 w 292270"/>
              <a:gd name="connsiteY226" fmla="*/ 183600 h 336550"/>
              <a:gd name="connsiteX227" fmla="*/ 178872 w 292270"/>
              <a:gd name="connsiteY227" fmla="*/ 186250 h 336550"/>
              <a:gd name="connsiteX228" fmla="*/ 177557 w 292270"/>
              <a:gd name="connsiteY228" fmla="*/ 186250 h 336550"/>
              <a:gd name="connsiteX229" fmla="*/ 176243 w 292270"/>
              <a:gd name="connsiteY229" fmla="*/ 184925 h 336550"/>
              <a:gd name="connsiteX230" fmla="*/ 176243 w 292270"/>
              <a:gd name="connsiteY230" fmla="*/ 182275 h 336550"/>
              <a:gd name="connsiteX231" fmla="*/ 176243 w 292270"/>
              <a:gd name="connsiteY231" fmla="*/ 180950 h 336550"/>
              <a:gd name="connsiteX232" fmla="*/ 182814 w 292270"/>
              <a:gd name="connsiteY232" fmla="*/ 178300 h 336550"/>
              <a:gd name="connsiteX233" fmla="*/ 186756 w 292270"/>
              <a:gd name="connsiteY233" fmla="*/ 178300 h 336550"/>
              <a:gd name="connsiteX234" fmla="*/ 186756 w 292270"/>
              <a:gd name="connsiteY234" fmla="*/ 194200 h 336550"/>
              <a:gd name="connsiteX235" fmla="*/ 199898 w 292270"/>
              <a:gd name="connsiteY235" fmla="*/ 186250 h 336550"/>
              <a:gd name="connsiteX236" fmla="*/ 198584 w 292270"/>
              <a:gd name="connsiteY236" fmla="*/ 186250 h 336550"/>
              <a:gd name="connsiteX237" fmla="*/ 198584 w 292270"/>
              <a:gd name="connsiteY237" fmla="*/ 184925 h 336550"/>
              <a:gd name="connsiteX238" fmla="*/ 197270 w 292270"/>
              <a:gd name="connsiteY238" fmla="*/ 182275 h 336550"/>
              <a:gd name="connsiteX239" fmla="*/ 198584 w 292270"/>
              <a:gd name="connsiteY239" fmla="*/ 180950 h 336550"/>
              <a:gd name="connsiteX240" fmla="*/ 199898 w 292270"/>
              <a:gd name="connsiteY240" fmla="*/ 180950 h 336550"/>
              <a:gd name="connsiteX241" fmla="*/ 199898 w 292270"/>
              <a:gd name="connsiteY241" fmla="*/ 166375 h 336550"/>
              <a:gd name="connsiteX242" fmla="*/ 234066 w 292270"/>
              <a:gd name="connsiteY242" fmla="*/ 161075 h 336550"/>
              <a:gd name="connsiteX243" fmla="*/ 241951 w 292270"/>
              <a:gd name="connsiteY243" fmla="*/ 146500 h 336550"/>
              <a:gd name="connsiteX244" fmla="*/ 245894 w 292270"/>
              <a:gd name="connsiteY244" fmla="*/ 143850 h 336550"/>
              <a:gd name="connsiteX245" fmla="*/ 245894 w 292270"/>
              <a:gd name="connsiteY245" fmla="*/ 133250 h 336550"/>
              <a:gd name="connsiteX246" fmla="*/ 241951 w 292270"/>
              <a:gd name="connsiteY246" fmla="*/ 134575 h 336550"/>
              <a:gd name="connsiteX247" fmla="*/ 241951 w 292270"/>
              <a:gd name="connsiteY247" fmla="*/ 135900 h 336550"/>
              <a:gd name="connsiteX248" fmla="*/ 240637 w 292270"/>
              <a:gd name="connsiteY248" fmla="*/ 134575 h 336550"/>
              <a:gd name="connsiteX249" fmla="*/ 240637 w 292270"/>
              <a:gd name="connsiteY249" fmla="*/ 131925 h 336550"/>
              <a:gd name="connsiteX250" fmla="*/ 240637 w 292270"/>
              <a:gd name="connsiteY250" fmla="*/ 130600 h 336550"/>
              <a:gd name="connsiteX251" fmla="*/ 247208 w 292270"/>
              <a:gd name="connsiteY251" fmla="*/ 127950 h 336550"/>
              <a:gd name="connsiteX252" fmla="*/ 249836 w 292270"/>
              <a:gd name="connsiteY252" fmla="*/ 127950 h 336550"/>
              <a:gd name="connsiteX253" fmla="*/ 251151 w 292270"/>
              <a:gd name="connsiteY253" fmla="*/ 127950 h 336550"/>
              <a:gd name="connsiteX254" fmla="*/ 251151 w 292270"/>
              <a:gd name="connsiteY254" fmla="*/ 143850 h 336550"/>
              <a:gd name="connsiteX255" fmla="*/ 252465 w 292270"/>
              <a:gd name="connsiteY255" fmla="*/ 143850 h 336550"/>
              <a:gd name="connsiteX256" fmla="*/ 257721 w 292270"/>
              <a:gd name="connsiteY256" fmla="*/ 94825 h 336550"/>
              <a:gd name="connsiteX257" fmla="*/ 247208 w 292270"/>
              <a:gd name="connsiteY257" fmla="*/ 106750 h 336550"/>
              <a:gd name="connsiteX258" fmla="*/ 238009 w 292270"/>
              <a:gd name="connsiteY258" fmla="*/ 92175 h 336550"/>
              <a:gd name="connsiteX259" fmla="*/ 248522 w 292270"/>
              <a:gd name="connsiteY259" fmla="*/ 76275 h 336550"/>
              <a:gd name="connsiteX260" fmla="*/ 249836 w 292270"/>
              <a:gd name="connsiteY260" fmla="*/ 76275 h 336550"/>
              <a:gd name="connsiteX261" fmla="*/ 230124 w 292270"/>
              <a:gd name="connsiteY261" fmla="*/ 52425 h 336550"/>
              <a:gd name="connsiteX262" fmla="*/ 230124 w 292270"/>
              <a:gd name="connsiteY262" fmla="*/ 55075 h 336550"/>
              <a:gd name="connsiteX263" fmla="*/ 228810 w 292270"/>
              <a:gd name="connsiteY263" fmla="*/ 55075 h 336550"/>
              <a:gd name="connsiteX264" fmla="*/ 224867 w 292270"/>
              <a:gd name="connsiteY264" fmla="*/ 55075 h 336550"/>
              <a:gd name="connsiteX265" fmla="*/ 224867 w 292270"/>
              <a:gd name="connsiteY265" fmla="*/ 48450 h 336550"/>
              <a:gd name="connsiteX266" fmla="*/ 215668 w 292270"/>
              <a:gd name="connsiteY266" fmla="*/ 43150 h 336550"/>
              <a:gd name="connsiteX267" fmla="*/ 205155 w 292270"/>
              <a:gd name="connsiteY267" fmla="*/ 56400 h 336550"/>
              <a:gd name="connsiteX268" fmla="*/ 194641 w 292270"/>
              <a:gd name="connsiteY268" fmla="*/ 40500 h 336550"/>
              <a:gd name="connsiteX269" fmla="*/ 195956 w 292270"/>
              <a:gd name="connsiteY269" fmla="*/ 33875 h 336550"/>
              <a:gd name="connsiteX270" fmla="*/ 186756 w 292270"/>
              <a:gd name="connsiteY270" fmla="*/ 31225 h 336550"/>
              <a:gd name="connsiteX271" fmla="*/ 186756 w 292270"/>
              <a:gd name="connsiteY271" fmla="*/ 55075 h 336550"/>
              <a:gd name="connsiteX272" fmla="*/ 182814 w 292270"/>
              <a:gd name="connsiteY272" fmla="*/ 55075 h 336550"/>
              <a:gd name="connsiteX273" fmla="*/ 181500 w 292270"/>
              <a:gd name="connsiteY273" fmla="*/ 55075 h 336550"/>
              <a:gd name="connsiteX274" fmla="*/ 181500 w 292270"/>
              <a:gd name="connsiteY274" fmla="*/ 32550 h 336550"/>
              <a:gd name="connsiteX275" fmla="*/ 178872 w 292270"/>
              <a:gd name="connsiteY275" fmla="*/ 33875 h 336550"/>
              <a:gd name="connsiteX276" fmla="*/ 177557 w 292270"/>
              <a:gd name="connsiteY276" fmla="*/ 33875 h 336550"/>
              <a:gd name="connsiteX277" fmla="*/ 176243 w 292270"/>
              <a:gd name="connsiteY277" fmla="*/ 33875 h 336550"/>
              <a:gd name="connsiteX278" fmla="*/ 176243 w 292270"/>
              <a:gd name="connsiteY278" fmla="*/ 31225 h 336550"/>
              <a:gd name="connsiteX279" fmla="*/ 176243 w 292270"/>
              <a:gd name="connsiteY279" fmla="*/ 29900 h 336550"/>
              <a:gd name="connsiteX280" fmla="*/ 177557 w 292270"/>
              <a:gd name="connsiteY280" fmla="*/ 29900 h 336550"/>
              <a:gd name="connsiteX281" fmla="*/ 168358 w 292270"/>
              <a:gd name="connsiteY281" fmla="*/ 28575 h 336550"/>
              <a:gd name="connsiteX282" fmla="*/ 172301 w 292270"/>
              <a:gd name="connsiteY282" fmla="*/ 40500 h 336550"/>
              <a:gd name="connsiteX283" fmla="*/ 161787 w 292270"/>
              <a:gd name="connsiteY283" fmla="*/ 56400 h 336550"/>
              <a:gd name="connsiteX284" fmla="*/ 151274 w 292270"/>
              <a:gd name="connsiteY284" fmla="*/ 40500 h 336550"/>
              <a:gd name="connsiteX285" fmla="*/ 156531 w 292270"/>
              <a:gd name="connsiteY285" fmla="*/ 28575 h 336550"/>
              <a:gd name="connsiteX286" fmla="*/ 144703 w 292270"/>
              <a:gd name="connsiteY286" fmla="*/ 28575 h 336550"/>
              <a:gd name="connsiteX287" fmla="*/ 164533 w 292270"/>
              <a:gd name="connsiteY287" fmla="*/ 0 h 336550"/>
              <a:gd name="connsiteX288" fmla="*/ 266895 w 292270"/>
              <a:gd name="connsiteY288" fmla="*/ 48642 h 336550"/>
              <a:gd name="connsiteX289" fmla="*/ 291829 w 292270"/>
              <a:gd name="connsiteY289" fmla="*/ 130150 h 336550"/>
              <a:gd name="connsiteX290" fmla="*/ 269520 w 292270"/>
              <a:gd name="connsiteY290" fmla="*/ 206400 h 336550"/>
              <a:gd name="connsiteX291" fmla="*/ 257709 w 292270"/>
              <a:gd name="connsiteY291" fmla="*/ 324718 h 336550"/>
              <a:gd name="connsiteX292" fmla="*/ 256396 w 292270"/>
              <a:gd name="connsiteY292" fmla="*/ 332606 h 336550"/>
              <a:gd name="connsiteX293" fmla="*/ 249835 w 292270"/>
              <a:gd name="connsiteY293" fmla="*/ 336550 h 336550"/>
              <a:gd name="connsiteX294" fmla="*/ 105478 w 292270"/>
              <a:gd name="connsiteY294" fmla="*/ 336550 h 336550"/>
              <a:gd name="connsiteX295" fmla="*/ 97604 w 292270"/>
              <a:gd name="connsiteY295" fmla="*/ 331292 h 336550"/>
              <a:gd name="connsiteX296" fmla="*/ 96292 w 292270"/>
              <a:gd name="connsiteY296" fmla="*/ 315516 h 336550"/>
              <a:gd name="connsiteX297" fmla="*/ 96292 w 292270"/>
              <a:gd name="connsiteY297" fmla="*/ 312887 h 336550"/>
              <a:gd name="connsiteX298" fmla="*/ 71357 w 292270"/>
              <a:gd name="connsiteY298" fmla="*/ 294481 h 336550"/>
              <a:gd name="connsiteX299" fmla="*/ 31987 w 292270"/>
              <a:gd name="connsiteY299" fmla="*/ 278706 h 336550"/>
              <a:gd name="connsiteX300" fmla="*/ 25426 w 292270"/>
              <a:gd name="connsiteY300" fmla="*/ 236637 h 336550"/>
              <a:gd name="connsiteX301" fmla="*/ 21489 w 292270"/>
              <a:gd name="connsiteY301" fmla="*/ 209029 h 336550"/>
              <a:gd name="connsiteX302" fmla="*/ 16239 w 292270"/>
              <a:gd name="connsiteY302" fmla="*/ 205085 h 336550"/>
              <a:gd name="connsiteX303" fmla="*/ 491 w 292270"/>
              <a:gd name="connsiteY303" fmla="*/ 191939 h 336550"/>
              <a:gd name="connsiteX304" fmla="*/ 4428 w 292270"/>
              <a:gd name="connsiteY304" fmla="*/ 177478 h 336550"/>
              <a:gd name="connsiteX305" fmla="*/ 24113 w 292270"/>
              <a:gd name="connsiteY305" fmla="*/ 126206 h 336550"/>
              <a:gd name="connsiteX306" fmla="*/ 29363 w 292270"/>
              <a:gd name="connsiteY306" fmla="*/ 97284 h 336550"/>
              <a:gd name="connsiteX307" fmla="*/ 81856 w 292270"/>
              <a:gd name="connsiteY307" fmla="*/ 26293 h 336550"/>
              <a:gd name="connsiteX308" fmla="*/ 164533 w 292270"/>
              <a:gd name="connsiteY308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</a:cxnLst>
            <a:rect l="l" t="t" r="r" b="b"/>
            <a:pathLst>
              <a:path w="292270" h="336550">
                <a:moveTo>
                  <a:pt x="184010" y="131763"/>
                </a:moveTo>
                <a:cubicBezTo>
                  <a:pt x="179928" y="131763"/>
                  <a:pt x="178567" y="135573"/>
                  <a:pt x="178567" y="141923"/>
                </a:cubicBezTo>
                <a:cubicBezTo>
                  <a:pt x="178567" y="147003"/>
                  <a:pt x="179928" y="150813"/>
                  <a:pt x="184010" y="150813"/>
                </a:cubicBezTo>
                <a:cubicBezTo>
                  <a:pt x="188092" y="150813"/>
                  <a:pt x="188092" y="144463"/>
                  <a:pt x="188092" y="141923"/>
                </a:cubicBezTo>
                <a:cubicBezTo>
                  <a:pt x="188092" y="138113"/>
                  <a:pt x="188092" y="131763"/>
                  <a:pt x="184010" y="131763"/>
                </a:cubicBezTo>
                <a:close/>
                <a:moveTo>
                  <a:pt x="141147" y="131763"/>
                </a:moveTo>
                <a:cubicBezTo>
                  <a:pt x="138425" y="131763"/>
                  <a:pt x="135704" y="135573"/>
                  <a:pt x="135704" y="141923"/>
                </a:cubicBezTo>
                <a:cubicBezTo>
                  <a:pt x="135704" y="147003"/>
                  <a:pt x="138425" y="150813"/>
                  <a:pt x="141147" y="150813"/>
                </a:cubicBezTo>
                <a:cubicBezTo>
                  <a:pt x="145229" y="150813"/>
                  <a:pt x="145229" y="144463"/>
                  <a:pt x="145229" y="141923"/>
                </a:cubicBezTo>
                <a:cubicBezTo>
                  <a:pt x="145229" y="138113"/>
                  <a:pt x="145229" y="131763"/>
                  <a:pt x="141147" y="131763"/>
                </a:cubicBezTo>
                <a:close/>
                <a:moveTo>
                  <a:pt x="96811" y="131763"/>
                </a:moveTo>
                <a:cubicBezTo>
                  <a:pt x="95488" y="131763"/>
                  <a:pt x="94165" y="132822"/>
                  <a:pt x="92842" y="134938"/>
                </a:cubicBezTo>
                <a:cubicBezTo>
                  <a:pt x="95488" y="134938"/>
                  <a:pt x="98134" y="134938"/>
                  <a:pt x="100780" y="134938"/>
                </a:cubicBezTo>
                <a:cubicBezTo>
                  <a:pt x="100780" y="132822"/>
                  <a:pt x="99457" y="131763"/>
                  <a:pt x="96811" y="131763"/>
                </a:cubicBezTo>
                <a:close/>
                <a:moveTo>
                  <a:pt x="225310" y="127000"/>
                </a:moveTo>
                <a:cubicBezTo>
                  <a:pt x="226721" y="127000"/>
                  <a:pt x="226721" y="127000"/>
                  <a:pt x="226721" y="127000"/>
                </a:cubicBezTo>
                <a:cubicBezTo>
                  <a:pt x="226721" y="127000"/>
                  <a:pt x="226721" y="127000"/>
                  <a:pt x="229543" y="127000"/>
                </a:cubicBezTo>
                <a:cubicBezTo>
                  <a:pt x="230954" y="127000"/>
                  <a:pt x="230954" y="127000"/>
                  <a:pt x="230954" y="127000"/>
                </a:cubicBezTo>
                <a:cubicBezTo>
                  <a:pt x="230954" y="127000"/>
                  <a:pt x="230954" y="127000"/>
                  <a:pt x="230954" y="155792"/>
                </a:cubicBezTo>
                <a:cubicBezTo>
                  <a:pt x="230954" y="155792"/>
                  <a:pt x="230954" y="157163"/>
                  <a:pt x="229543" y="157163"/>
                </a:cubicBezTo>
                <a:cubicBezTo>
                  <a:pt x="229543" y="157163"/>
                  <a:pt x="229543" y="157163"/>
                  <a:pt x="225310" y="157163"/>
                </a:cubicBezTo>
                <a:cubicBezTo>
                  <a:pt x="225310" y="157163"/>
                  <a:pt x="225310" y="155792"/>
                  <a:pt x="225310" y="155792"/>
                </a:cubicBezTo>
                <a:cubicBezTo>
                  <a:pt x="225310" y="155792"/>
                  <a:pt x="225310" y="155792"/>
                  <a:pt x="225310" y="132484"/>
                </a:cubicBezTo>
                <a:cubicBezTo>
                  <a:pt x="225310" y="132484"/>
                  <a:pt x="225310" y="132484"/>
                  <a:pt x="221076" y="133855"/>
                </a:cubicBezTo>
                <a:cubicBezTo>
                  <a:pt x="221076" y="135227"/>
                  <a:pt x="221076" y="135227"/>
                  <a:pt x="221076" y="135227"/>
                </a:cubicBezTo>
                <a:cubicBezTo>
                  <a:pt x="219665" y="133855"/>
                  <a:pt x="219665" y="133855"/>
                  <a:pt x="219665" y="133855"/>
                </a:cubicBezTo>
                <a:cubicBezTo>
                  <a:pt x="219665" y="133855"/>
                  <a:pt x="219665" y="133855"/>
                  <a:pt x="219665" y="131113"/>
                </a:cubicBezTo>
                <a:cubicBezTo>
                  <a:pt x="218254" y="131113"/>
                  <a:pt x="219665" y="129742"/>
                  <a:pt x="219665" y="129742"/>
                </a:cubicBezTo>
                <a:cubicBezTo>
                  <a:pt x="219665" y="129742"/>
                  <a:pt x="219665" y="129742"/>
                  <a:pt x="225310" y="127000"/>
                </a:cubicBezTo>
                <a:close/>
                <a:moveTo>
                  <a:pt x="203791" y="127000"/>
                </a:moveTo>
                <a:cubicBezTo>
                  <a:pt x="203791" y="127000"/>
                  <a:pt x="203791" y="127000"/>
                  <a:pt x="207495" y="127000"/>
                </a:cubicBezTo>
                <a:cubicBezTo>
                  <a:pt x="207495" y="127000"/>
                  <a:pt x="208730" y="127000"/>
                  <a:pt x="208730" y="127000"/>
                </a:cubicBezTo>
                <a:cubicBezTo>
                  <a:pt x="208730" y="127000"/>
                  <a:pt x="208730" y="127000"/>
                  <a:pt x="208730" y="155792"/>
                </a:cubicBezTo>
                <a:cubicBezTo>
                  <a:pt x="208730" y="155792"/>
                  <a:pt x="207495" y="157163"/>
                  <a:pt x="207495" y="157163"/>
                </a:cubicBezTo>
                <a:cubicBezTo>
                  <a:pt x="207495" y="157163"/>
                  <a:pt x="207495" y="157163"/>
                  <a:pt x="203791" y="157163"/>
                </a:cubicBezTo>
                <a:cubicBezTo>
                  <a:pt x="203791" y="157163"/>
                  <a:pt x="202556" y="155792"/>
                  <a:pt x="202556" y="155792"/>
                </a:cubicBezTo>
                <a:cubicBezTo>
                  <a:pt x="202556" y="155792"/>
                  <a:pt x="202556" y="155792"/>
                  <a:pt x="202556" y="132484"/>
                </a:cubicBezTo>
                <a:cubicBezTo>
                  <a:pt x="202556" y="132484"/>
                  <a:pt x="202556" y="132484"/>
                  <a:pt x="200086" y="133855"/>
                </a:cubicBezTo>
                <a:cubicBezTo>
                  <a:pt x="200086" y="135227"/>
                  <a:pt x="198852" y="135227"/>
                  <a:pt x="198852" y="135227"/>
                </a:cubicBezTo>
                <a:cubicBezTo>
                  <a:pt x="198852" y="133855"/>
                  <a:pt x="198852" y="133855"/>
                  <a:pt x="198852" y="133855"/>
                </a:cubicBezTo>
                <a:cubicBezTo>
                  <a:pt x="198852" y="133855"/>
                  <a:pt x="198852" y="133855"/>
                  <a:pt x="197617" y="131113"/>
                </a:cubicBezTo>
                <a:cubicBezTo>
                  <a:pt x="197617" y="131113"/>
                  <a:pt x="197617" y="129742"/>
                  <a:pt x="198852" y="129742"/>
                </a:cubicBezTo>
                <a:cubicBezTo>
                  <a:pt x="198852" y="129742"/>
                  <a:pt x="198852" y="129742"/>
                  <a:pt x="203791" y="127000"/>
                </a:cubicBezTo>
                <a:close/>
                <a:moveTo>
                  <a:pt x="183964" y="127000"/>
                </a:moveTo>
                <a:cubicBezTo>
                  <a:pt x="189044" y="127000"/>
                  <a:pt x="192854" y="132246"/>
                  <a:pt x="192854" y="141426"/>
                </a:cubicBezTo>
                <a:cubicBezTo>
                  <a:pt x="192854" y="151918"/>
                  <a:pt x="189044" y="157163"/>
                  <a:pt x="182694" y="157163"/>
                </a:cubicBezTo>
                <a:cubicBezTo>
                  <a:pt x="177614" y="157163"/>
                  <a:pt x="173804" y="151918"/>
                  <a:pt x="173804" y="142737"/>
                </a:cubicBezTo>
                <a:cubicBezTo>
                  <a:pt x="173804" y="133557"/>
                  <a:pt x="177614" y="127000"/>
                  <a:pt x="183964" y="127000"/>
                </a:cubicBezTo>
                <a:close/>
                <a:moveTo>
                  <a:pt x="161699" y="127000"/>
                </a:moveTo>
                <a:cubicBezTo>
                  <a:pt x="161699" y="127000"/>
                  <a:pt x="161699" y="127000"/>
                  <a:pt x="164478" y="127000"/>
                </a:cubicBezTo>
                <a:cubicBezTo>
                  <a:pt x="165867" y="127000"/>
                  <a:pt x="165867" y="127000"/>
                  <a:pt x="165867" y="127000"/>
                </a:cubicBezTo>
                <a:cubicBezTo>
                  <a:pt x="165867" y="127000"/>
                  <a:pt x="165867" y="127000"/>
                  <a:pt x="165867" y="155792"/>
                </a:cubicBezTo>
                <a:cubicBezTo>
                  <a:pt x="165867" y="155792"/>
                  <a:pt x="165867" y="157163"/>
                  <a:pt x="164478" y="157163"/>
                </a:cubicBezTo>
                <a:cubicBezTo>
                  <a:pt x="164478" y="157163"/>
                  <a:pt x="164478" y="157163"/>
                  <a:pt x="161699" y="157163"/>
                </a:cubicBezTo>
                <a:cubicBezTo>
                  <a:pt x="160310" y="157163"/>
                  <a:pt x="160310" y="155792"/>
                  <a:pt x="160310" y="155792"/>
                </a:cubicBezTo>
                <a:cubicBezTo>
                  <a:pt x="160310" y="155792"/>
                  <a:pt x="160310" y="155792"/>
                  <a:pt x="160310" y="132484"/>
                </a:cubicBezTo>
                <a:cubicBezTo>
                  <a:pt x="160310" y="132484"/>
                  <a:pt x="160310" y="132484"/>
                  <a:pt x="156143" y="133855"/>
                </a:cubicBezTo>
                <a:cubicBezTo>
                  <a:pt x="156143" y="135227"/>
                  <a:pt x="156143" y="135227"/>
                  <a:pt x="156143" y="135227"/>
                </a:cubicBezTo>
                <a:cubicBezTo>
                  <a:pt x="154754" y="133855"/>
                  <a:pt x="154754" y="133855"/>
                  <a:pt x="154754" y="133855"/>
                </a:cubicBezTo>
                <a:cubicBezTo>
                  <a:pt x="154754" y="133855"/>
                  <a:pt x="154754" y="133855"/>
                  <a:pt x="154754" y="131113"/>
                </a:cubicBezTo>
                <a:cubicBezTo>
                  <a:pt x="154754" y="131113"/>
                  <a:pt x="154754" y="129742"/>
                  <a:pt x="154754" y="129742"/>
                </a:cubicBezTo>
                <a:cubicBezTo>
                  <a:pt x="154754" y="129742"/>
                  <a:pt x="154754" y="129742"/>
                  <a:pt x="161699" y="127000"/>
                </a:cubicBezTo>
                <a:close/>
                <a:moveTo>
                  <a:pt x="141261" y="127000"/>
                </a:moveTo>
                <a:cubicBezTo>
                  <a:pt x="147710" y="127000"/>
                  <a:pt x="151580" y="132246"/>
                  <a:pt x="151580" y="141426"/>
                </a:cubicBezTo>
                <a:cubicBezTo>
                  <a:pt x="151580" y="151918"/>
                  <a:pt x="147710" y="157163"/>
                  <a:pt x="141261" y="157163"/>
                </a:cubicBezTo>
                <a:cubicBezTo>
                  <a:pt x="134811" y="157163"/>
                  <a:pt x="130942" y="151918"/>
                  <a:pt x="130942" y="142737"/>
                </a:cubicBezTo>
                <a:cubicBezTo>
                  <a:pt x="130942" y="133557"/>
                  <a:pt x="134811" y="127000"/>
                  <a:pt x="141261" y="127000"/>
                </a:cubicBezTo>
                <a:close/>
                <a:moveTo>
                  <a:pt x="247736" y="80963"/>
                </a:moveTo>
                <a:cubicBezTo>
                  <a:pt x="245015" y="80963"/>
                  <a:pt x="243654" y="85091"/>
                  <a:pt x="243654" y="91970"/>
                </a:cubicBezTo>
                <a:cubicBezTo>
                  <a:pt x="243654" y="97474"/>
                  <a:pt x="245015" y="101601"/>
                  <a:pt x="247736" y="101601"/>
                </a:cubicBezTo>
                <a:cubicBezTo>
                  <a:pt x="251818" y="101601"/>
                  <a:pt x="253179" y="94722"/>
                  <a:pt x="253179" y="90594"/>
                </a:cubicBezTo>
                <a:cubicBezTo>
                  <a:pt x="253179" y="87843"/>
                  <a:pt x="251818" y="80963"/>
                  <a:pt x="247736" y="80963"/>
                </a:cubicBezTo>
                <a:close/>
                <a:moveTo>
                  <a:pt x="205328" y="80963"/>
                </a:moveTo>
                <a:cubicBezTo>
                  <a:pt x="203060" y="80963"/>
                  <a:pt x="200792" y="85091"/>
                  <a:pt x="200792" y="91970"/>
                </a:cubicBezTo>
                <a:cubicBezTo>
                  <a:pt x="200792" y="97474"/>
                  <a:pt x="203060" y="101601"/>
                  <a:pt x="205328" y="101601"/>
                </a:cubicBezTo>
                <a:cubicBezTo>
                  <a:pt x="208730" y="101601"/>
                  <a:pt x="208730" y="94722"/>
                  <a:pt x="208730" y="90594"/>
                </a:cubicBezTo>
                <a:cubicBezTo>
                  <a:pt x="208730" y="87843"/>
                  <a:pt x="208730" y="80963"/>
                  <a:pt x="205328" y="80963"/>
                </a:cubicBezTo>
                <a:close/>
                <a:moveTo>
                  <a:pt x="184010" y="80963"/>
                </a:moveTo>
                <a:cubicBezTo>
                  <a:pt x="179928" y="80963"/>
                  <a:pt x="178567" y="85091"/>
                  <a:pt x="178567" y="91970"/>
                </a:cubicBezTo>
                <a:cubicBezTo>
                  <a:pt x="178567" y="97474"/>
                  <a:pt x="179928" y="101601"/>
                  <a:pt x="184010" y="101601"/>
                </a:cubicBezTo>
                <a:cubicBezTo>
                  <a:pt x="188092" y="101601"/>
                  <a:pt x="188092" y="94722"/>
                  <a:pt x="188092" y="90594"/>
                </a:cubicBezTo>
                <a:cubicBezTo>
                  <a:pt x="188092" y="87843"/>
                  <a:pt x="188092" y="80963"/>
                  <a:pt x="184010" y="80963"/>
                </a:cubicBezTo>
                <a:close/>
                <a:moveTo>
                  <a:pt x="162011" y="80963"/>
                </a:moveTo>
                <a:cubicBezTo>
                  <a:pt x="159290" y="80963"/>
                  <a:pt x="157929" y="85091"/>
                  <a:pt x="157929" y="91970"/>
                </a:cubicBezTo>
                <a:cubicBezTo>
                  <a:pt x="157929" y="97474"/>
                  <a:pt x="159290" y="101601"/>
                  <a:pt x="162011" y="101601"/>
                </a:cubicBezTo>
                <a:cubicBezTo>
                  <a:pt x="166093" y="101601"/>
                  <a:pt x="167454" y="94722"/>
                  <a:pt x="167454" y="90594"/>
                </a:cubicBezTo>
                <a:cubicBezTo>
                  <a:pt x="167454" y="87843"/>
                  <a:pt x="166093" y="80963"/>
                  <a:pt x="162011" y="80963"/>
                </a:cubicBezTo>
                <a:close/>
                <a:moveTo>
                  <a:pt x="76173" y="80963"/>
                </a:moveTo>
                <a:cubicBezTo>
                  <a:pt x="73527" y="80963"/>
                  <a:pt x="72204" y="85091"/>
                  <a:pt x="72204" y="91970"/>
                </a:cubicBezTo>
                <a:cubicBezTo>
                  <a:pt x="72204" y="97474"/>
                  <a:pt x="73527" y="101601"/>
                  <a:pt x="76173" y="101601"/>
                </a:cubicBezTo>
                <a:cubicBezTo>
                  <a:pt x="80142" y="101601"/>
                  <a:pt x="80142" y="94722"/>
                  <a:pt x="80142" y="90594"/>
                </a:cubicBezTo>
                <a:cubicBezTo>
                  <a:pt x="80142" y="87843"/>
                  <a:pt x="80142" y="80963"/>
                  <a:pt x="76173" y="80963"/>
                </a:cubicBezTo>
                <a:close/>
                <a:moveTo>
                  <a:pt x="225310" y="76200"/>
                </a:moveTo>
                <a:cubicBezTo>
                  <a:pt x="226721" y="76200"/>
                  <a:pt x="226721" y="76200"/>
                  <a:pt x="226721" y="76200"/>
                </a:cubicBezTo>
                <a:cubicBezTo>
                  <a:pt x="226721" y="76200"/>
                  <a:pt x="226721" y="76200"/>
                  <a:pt x="229543" y="76200"/>
                </a:cubicBezTo>
                <a:cubicBezTo>
                  <a:pt x="230954" y="76200"/>
                  <a:pt x="230954" y="77511"/>
                  <a:pt x="230954" y="77511"/>
                </a:cubicBezTo>
                <a:cubicBezTo>
                  <a:pt x="230954" y="77511"/>
                  <a:pt x="230954" y="77511"/>
                  <a:pt x="230954" y="105052"/>
                </a:cubicBezTo>
                <a:cubicBezTo>
                  <a:pt x="230954" y="105052"/>
                  <a:pt x="230954" y="106363"/>
                  <a:pt x="229543" y="106363"/>
                </a:cubicBezTo>
                <a:cubicBezTo>
                  <a:pt x="229543" y="106363"/>
                  <a:pt x="229543" y="106363"/>
                  <a:pt x="225310" y="106363"/>
                </a:cubicBezTo>
                <a:cubicBezTo>
                  <a:pt x="225310" y="106363"/>
                  <a:pt x="225310" y="105052"/>
                  <a:pt x="225310" y="105052"/>
                </a:cubicBezTo>
                <a:cubicBezTo>
                  <a:pt x="225310" y="105052"/>
                  <a:pt x="225310" y="105052"/>
                  <a:pt x="225310" y="82757"/>
                </a:cubicBezTo>
                <a:cubicBezTo>
                  <a:pt x="225310" y="82757"/>
                  <a:pt x="225310" y="82757"/>
                  <a:pt x="221076" y="84069"/>
                </a:cubicBezTo>
                <a:cubicBezTo>
                  <a:pt x="219665" y="84069"/>
                  <a:pt x="219665" y="84069"/>
                  <a:pt x="219665" y="84069"/>
                </a:cubicBezTo>
                <a:cubicBezTo>
                  <a:pt x="219665" y="84069"/>
                  <a:pt x="219665" y="84069"/>
                  <a:pt x="219665" y="81446"/>
                </a:cubicBezTo>
                <a:cubicBezTo>
                  <a:pt x="218254" y="80134"/>
                  <a:pt x="219665" y="80134"/>
                  <a:pt x="219665" y="80134"/>
                </a:cubicBezTo>
                <a:cubicBezTo>
                  <a:pt x="219665" y="80134"/>
                  <a:pt x="219665" y="80134"/>
                  <a:pt x="225310" y="76200"/>
                </a:cubicBezTo>
                <a:close/>
                <a:moveTo>
                  <a:pt x="205555" y="76200"/>
                </a:moveTo>
                <a:cubicBezTo>
                  <a:pt x="212500" y="76200"/>
                  <a:pt x="216667" y="81446"/>
                  <a:pt x="216667" y="90626"/>
                </a:cubicBezTo>
                <a:cubicBezTo>
                  <a:pt x="216667" y="101118"/>
                  <a:pt x="212500" y="106363"/>
                  <a:pt x="205555" y="106363"/>
                </a:cubicBezTo>
                <a:cubicBezTo>
                  <a:pt x="198609" y="106363"/>
                  <a:pt x="194442" y="101118"/>
                  <a:pt x="194442" y="91937"/>
                </a:cubicBezTo>
                <a:cubicBezTo>
                  <a:pt x="194442" y="81446"/>
                  <a:pt x="198609" y="76200"/>
                  <a:pt x="205555" y="76200"/>
                </a:cubicBezTo>
                <a:close/>
                <a:moveTo>
                  <a:pt x="183964" y="76200"/>
                </a:moveTo>
                <a:cubicBezTo>
                  <a:pt x="189044" y="76200"/>
                  <a:pt x="192854" y="81446"/>
                  <a:pt x="192854" y="90626"/>
                </a:cubicBezTo>
                <a:cubicBezTo>
                  <a:pt x="192854" y="101118"/>
                  <a:pt x="189044" y="106363"/>
                  <a:pt x="182694" y="106363"/>
                </a:cubicBezTo>
                <a:cubicBezTo>
                  <a:pt x="177614" y="106363"/>
                  <a:pt x="173804" y="101118"/>
                  <a:pt x="173804" y="91937"/>
                </a:cubicBezTo>
                <a:cubicBezTo>
                  <a:pt x="173804" y="81446"/>
                  <a:pt x="177614" y="76200"/>
                  <a:pt x="183964" y="76200"/>
                </a:cubicBezTo>
                <a:close/>
                <a:moveTo>
                  <a:pt x="161898" y="76200"/>
                </a:moveTo>
                <a:cubicBezTo>
                  <a:pt x="168347" y="76200"/>
                  <a:pt x="172217" y="81446"/>
                  <a:pt x="172217" y="90626"/>
                </a:cubicBezTo>
                <a:cubicBezTo>
                  <a:pt x="172217" y="101118"/>
                  <a:pt x="168347" y="106363"/>
                  <a:pt x="161898" y="106363"/>
                </a:cubicBezTo>
                <a:cubicBezTo>
                  <a:pt x="155448" y="106363"/>
                  <a:pt x="152869" y="101118"/>
                  <a:pt x="151579" y="91937"/>
                </a:cubicBezTo>
                <a:cubicBezTo>
                  <a:pt x="151579" y="81446"/>
                  <a:pt x="156738" y="76200"/>
                  <a:pt x="161898" y="76200"/>
                </a:cubicBezTo>
                <a:close/>
                <a:moveTo>
                  <a:pt x="139584" y="76200"/>
                </a:moveTo>
                <a:cubicBezTo>
                  <a:pt x="139584" y="76200"/>
                  <a:pt x="139584" y="76200"/>
                  <a:pt x="140996" y="76200"/>
                </a:cubicBezTo>
                <a:cubicBezTo>
                  <a:pt x="140996" y="76200"/>
                  <a:pt x="140996" y="76200"/>
                  <a:pt x="143818" y="76200"/>
                </a:cubicBezTo>
                <a:cubicBezTo>
                  <a:pt x="143818" y="76200"/>
                  <a:pt x="145229" y="77511"/>
                  <a:pt x="145229" y="77511"/>
                </a:cubicBezTo>
                <a:cubicBezTo>
                  <a:pt x="145229" y="77511"/>
                  <a:pt x="145229" y="77511"/>
                  <a:pt x="145229" y="105052"/>
                </a:cubicBezTo>
                <a:cubicBezTo>
                  <a:pt x="145229" y="105052"/>
                  <a:pt x="143818" y="106363"/>
                  <a:pt x="143818" y="106363"/>
                </a:cubicBezTo>
                <a:cubicBezTo>
                  <a:pt x="143818" y="106363"/>
                  <a:pt x="143818" y="106363"/>
                  <a:pt x="139584" y="106363"/>
                </a:cubicBezTo>
                <a:cubicBezTo>
                  <a:pt x="139584" y="106363"/>
                  <a:pt x="139584" y="105052"/>
                  <a:pt x="139584" y="105052"/>
                </a:cubicBezTo>
                <a:cubicBezTo>
                  <a:pt x="139584" y="105052"/>
                  <a:pt x="139584" y="105052"/>
                  <a:pt x="139584" y="82757"/>
                </a:cubicBezTo>
                <a:cubicBezTo>
                  <a:pt x="139584" y="82757"/>
                  <a:pt x="139584" y="82757"/>
                  <a:pt x="135351" y="84069"/>
                </a:cubicBezTo>
                <a:cubicBezTo>
                  <a:pt x="135351" y="84069"/>
                  <a:pt x="135351" y="84069"/>
                  <a:pt x="133940" y="84069"/>
                </a:cubicBezTo>
                <a:lnTo>
                  <a:pt x="132529" y="81446"/>
                </a:lnTo>
                <a:cubicBezTo>
                  <a:pt x="132529" y="80134"/>
                  <a:pt x="132529" y="80134"/>
                  <a:pt x="133940" y="80134"/>
                </a:cubicBezTo>
                <a:cubicBezTo>
                  <a:pt x="133940" y="80134"/>
                  <a:pt x="133940" y="80134"/>
                  <a:pt x="139584" y="76200"/>
                </a:cubicBezTo>
                <a:close/>
                <a:moveTo>
                  <a:pt x="118837" y="76200"/>
                </a:moveTo>
                <a:cubicBezTo>
                  <a:pt x="118837" y="76200"/>
                  <a:pt x="118837" y="76200"/>
                  <a:pt x="123005" y="76200"/>
                </a:cubicBezTo>
                <a:cubicBezTo>
                  <a:pt x="123005" y="76200"/>
                  <a:pt x="123005" y="77511"/>
                  <a:pt x="123005" y="77511"/>
                </a:cubicBezTo>
                <a:cubicBezTo>
                  <a:pt x="123005" y="77511"/>
                  <a:pt x="123005" y="77511"/>
                  <a:pt x="123005" y="105052"/>
                </a:cubicBezTo>
                <a:cubicBezTo>
                  <a:pt x="123005" y="105052"/>
                  <a:pt x="123005" y="106363"/>
                  <a:pt x="123005" y="106363"/>
                </a:cubicBezTo>
                <a:cubicBezTo>
                  <a:pt x="123005" y="106363"/>
                  <a:pt x="123005" y="106363"/>
                  <a:pt x="118837" y="106363"/>
                </a:cubicBezTo>
                <a:cubicBezTo>
                  <a:pt x="118837" y="106363"/>
                  <a:pt x="117448" y="105052"/>
                  <a:pt x="117448" y="105052"/>
                </a:cubicBezTo>
                <a:cubicBezTo>
                  <a:pt x="117448" y="105052"/>
                  <a:pt x="117448" y="105052"/>
                  <a:pt x="117448" y="82757"/>
                </a:cubicBezTo>
                <a:cubicBezTo>
                  <a:pt x="117448" y="82757"/>
                  <a:pt x="117448" y="82757"/>
                  <a:pt x="114670" y="84069"/>
                </a:cubicBezTo>
                <a:cubicBezTo>
                  <a:pt x="113281" y="84069"/>
                  <a:pt x="113281" y="84069"/>
                  <a:pt x="113281" y="84069"/>
                </a:cubicBezTo>
                <a:cubicBezTo>
                  <a:pt x="113281" y="84069"/>
                  <a:pt x="113281" y="84069"/>
                  <a:pt x="111892" y="81446"/>
                </a:cubicBezTo>
                <a:cubicBezTo>
                  <a:pt x="111892" y="80134"/>
                  <a:pt x="111892" y="80134"/>
                  <a:pt x="111892" y="80134"/>
                </a:cubicBezTo>
                <a:cubicBezTo>
                  <a:pt x="111892" y="80134"/>
                  <a:pt x="111892" y="80134"/>
                  <a:pt x="118837" y="76200"/>
                </a:cubicBezTo>
                <a:close/>
                <a:moveTo>
                  <a:pt x="97207" y="76200"/>
                </a:moveTo>
                <a:cubicBezTo>
                  <a:pt x="97207" y="76200"/>
                  <a:pt x="97207" y="76200"/>
                  <a:pt x="99588" y="76200"/>
                </a:cubicBezTo>
                <a:cubicBezTo>
                  <a:pt x="100779" y="76200"/>
                  <a:pt x="100779" y="77511"/>
                  <a:pt x="100779" y="77511"/>
                </a:cubicBezTo>
                <a:cubicBezTo>
                  <a:pt x="100779" y="77511"/>
                  <a:pt x="100779" y="77511"/>
                  <a:pt x="100779" y="105052"/>
                </a:cubicBezTo>
                <a:cubicBezTo>
                  <a:pt x="100779" y="105052"/>
                  <a:pt x="100779" y="106363"/>
                  <a:pt x="99588" y="106363"/>
                </a:cubicBezTo>
                <a:cubicBezTo>
                  <a:pt x="99588" y="106363"/>
                  <a:pt x="99588" y="106363"/>
                  <a:pt x="97207" y="106363"/>
                </a:cubicBezTo>
                <a:cubicBezTo>
                  <a:pt x="96016" y="106363"/>
                  <a:pt x="96016" y="105052"/>
                  <a:pt x="96016" y="105052"/>
                </a:cubicBezTo>
                <a:cubicBezTo>
                  <a:pt x="96016" y="105052"/>
                  <a:pt x="96016" y="105052"/>
                  <a:pt x="96016" y="82757"/>
                </a:cubicBezTo>
                <a:cubicBezTo>
                  <a:pt x="96016" y="82757"/>
                  <a:pt x="96016" y="82757"/>
                  <a:pt x="92444" y="84069"/>
                </a:cubicBezTo>
                <a:cubicBezTo>
                  <a:pt x="91254" y="84069"/>
                  <a:pt x="91254" y="84069"/>
                  <a:pt x="91254" y="84069"/>
                </a:cubicBezTo>
                <a:cubicBezTo>
                  <a:pt x="91254" y="84069"/>
                  <a:pt x="91254" y="84069"/>
                  <a:pt x="91254" y="81446"/>
                </a:cubicBezTo>
                <a:cubicBezTo>
                  <a:pt x="91254" y="80134"/>
                  <a:pt x="91254" y="80134"/>
                  <a:pt x="91254" y="80134"/>
                </a:cubicBezTo>
                <a:cubicBezTo>
                  <a:pt x="91254" y="80134"/>
                  <a:pt x="91254" y="80134"/>
                  <a:pt x="97207" y="76200"/>
                </a:cubicBezTo>
                <a:close/>
                <a:moveTo>
                  <a:pt x="201926" y="36513"/>
                </a:moveTo>
                <a:cubicBezTo>
                  <a:pt x="200792" y="37812"/>
                  <a:pt x="200792" y="39111"/>
                  <a:pt x="200792" y="40409"/>
                </a:cubicBezTo>
                <a:cubicBezTo>
                  <a:pt x="200792" y="46904"/>
                  <a:pt x="203060" y="50801"/>
                  <a:pt x="205328" y="50801"/>
                </a:cubicBezTo>
                <a:cubicBezTo>
                  <a:pt x="208730" y="50801"/>
                  <a:pt x="208730" y="44306"/>
                  <a:pt x="208730" y="40409"/>
                </a:cubicBezTo>
                <a:cubicBezTo>
                  <a:pt x="208730" y="40409"/>
                  <a:pt x="208730" y="40409"/>
                  <a:pt x="208730" y="39111"/>
                </a:cubicBezTo>
                <a:cubicBezTo>
                  <a:pt x="206462" y="37812"/>
                  <a:pt x="204194" y="36513"/>
                  <a:pt x="201926" y="36513"/>
                </a:cubicBezTo>
                <a:close/>
                <a:moveTo>
                  <a:pt x="123005" y="34925"/>
                </a:moveTo>
                <a:cubicBezTo>
                  <a:pt x="120737" y="34925"/>
                  <a:pt x="118469" y="36248"/>
                  <a:pt x="116201" y="37571"/>
                </a:cubicBezTo>
                <a:cubicBezTo>
                  <a:pt x="116201" y="38894"/>
                  <a:pt x="115067" y="38894"/>
                  <a:pt x="115067" y="38894"/>
                </a:cubicBezTo>
                <a:cubicBezTo>
                  <a:pt x="115067" y="38894"/>
                  <a:pt x="115067" y="40216"/>
                  <a:pt x="115067" y="40216"/>
                </a:cubicBezTo>
                <a:cubicBezTo>
                  <a:pt x="115067" y="46831"/>
                  <a:pt x="116201" y="50800"/>
                  <a:pt x="119603" y="50800"/>
                </a:cubicBezTo>
                <a:cubicBezTo>
                  <a:pt x="123005" y="50800"/>
                  <a:pt x="123005" y="44185"/>
                  <a:pt x="123005" y="40216"/>
                </a:cubicBezTo>
                <a:cubicBezTo>
                  <a:pt x="123005" y="38894"/>
                  <a:pt x="123005" y="36248"/>
                  <a:pt x="123005" y="34925"/>
                </a:cubicBezTo>
                <a:close/>
                <a:moveTo>
                  <a:pt x="162011" y="31750"/>
                </a:moveTo>
                <a:cubicBezTo>
                  <a:pt x="159290" y="31750"/>
                  <a:pt x="157929" y="35560"/>
                  <a:pt x="157929" y="40640"/>
                </a:cubicBezTo>
                <a:cubicBezTo>
                  <a:pt x="157929" y="46990"/>
                  <a:pt x="159290" y="50800"/>
                  <a:pt x="162011" y="50800"/>
                </a:cubicBezTo>
                <a:cubicBezTo>
                  <a:pt x="166093" y="50800"/>
                  <a:pt x="167454" y="44450"/>
                  <a:pt x="167454" y="40640"/>
                </a:cubicBezTo>
                <a:cubicBezTo>
                  <a:pt x="167454" y="36830"/>
                  <a:pt x="166093" y="31750"/>
                  <a:pt x="162011" y="31750"/>
                </a:cubicBezTo>
                <a:close/>
                <a:moveTo>
                  <a:pt x="144703" y="28575"/>
                </a:moveTo>
                <a:cubicBezTo>
                  <a:pt x="144703" y="28575"/>
                  <a:pt x="144703" y="28575"/>
                  <a:pt x="144703" y="55075"/>
                </a:cubicBezTo>
                <a:cubicBezTo>
                  <a:pt x="144703" y="55075"/>
                  <a:pt x="143389" y="55075"/>
                  <a:pt x="143389" y="55075"/>
                </a:cubicBezTo>
                <a:cubicBezTo>
                  <a:pt x="143389" y="55075"/>
                  <a:pt x="143389" y="55075"/>
                  <a:pt x="139447" y="55075"/>
                </a:cubicBezTo>
                <a:cubicBezTo>
                  <a:pt x="139447" y="55075"/>
                  <a:pt x="139447" y="55075"/>
                  <a:pt x="139447" y="32550"/>
                </a:cubicBezTo>
                <a:cubicBezTo>
                  <a:pt x="139447" y="32550"/>
                  <a:pt x="139447" y="32550"/>
                  <a:pt x="135504" y="33875"/>
                </a:cubicBezTo>
                <a:cubicBezTo>
                  <a:pt x="135504" y="33875"/>
                  <a:pt x="135504" y="33875"/>
                  <a:pt x="134190" y="33875"/>
                </a:cubicBezTo>
                <a:cubicBezTo>
                  <a:pt x="134190" y="33875"/>
                  <a:pt x="134190" y="33875"/>
                  <a:pt x="132876" y="31225"/>
                </a:cubicBezTo>
                <a:cubicBezTo>
                  <a:pt x="131562" y="31225"/>
                  <a:pt x="130248" y="32550"/>
                  <a:pt x="127619" y="32550"/>
                </a:cubicBezTo>
                <a:cubicBezTo>
                  <a:pt x="128934" y="35200"/>
                  <a:pt x="128934" y="37850"/>
                  <a:pt x="128934" y="40500"/>
                </a:cubicBezTo>
                <a:cubicBezTo>
                  <a:pt x="128934" y="51100"/>
                  <a:pt x="124991" y="56400"/>
                  <a:pt x="118420" y="56400"/>
                </a:cubicBezTo>
                <a:cubicBezTo>
                  <a:pt x="113164" y="56400"/>
                  <a:pt x="109221" y="51100"/>
                  <a:pt x="109221" y="41825"/>
                </a:cubicBezTo>
                <a:cubicBezTo>
                  <a:pt x="106593" y="43150"/>
                  <a:pt x="103964" y="44475"/>
                  <a:pt x="101336" y="47125"/>
                </a:cubicBezTo>
                <a:cubicBezTo>
                  <a:pt x="101336" y="47125"/>
                  <a:pt x="101336" y="47125"/>
                  <a:pt x="101336" y="55075"/>
                </a:cubicBezTo>
                <a:cubicBezTo>
                  <a:pt x="101336" y="55075"/>
                  <a:pt x="101336" y="55075"/>
                  <a:pt x="100022" y="55075"/>
                </a:cubicBezTo>
                <a:cubicBezTo>
                  <a:pt x="100022" y="55075"/>
                  <a:pt x="100022" y="55075"/>
                  <a:pt x="97394" y="55075"/>
                </a:cubicBezTo>
                <a:cubicBezTo>
                  <a:pt x="96080" y="55075"/>
                  <a:pt x="96080" y="55075"/>
                  <a:pt x="96080" y="55075"/>
                </a:cubicBezTo>
                <a:cubicBezTo>
                  <a:pt x="96080" y="55075"/>
                  <a:pt x="96080" y="55075"/>
                  <a:pt x="96080" y="49775"/>
                </a:cubicBezTo>
                <a:cubicBezTo>
                  <a:pt x="85566" y="57725"/>
                  <a:pt x="77681" y="65675"/>
                  <a:pt x="72425" y="77600"/>
                </a:cubicBezTo>
                <a:cubicBezTo>
                  <a:pt x="73739" y="76275"/>
                  <a:pt x="75053" y="76275"/>
                  <a:pt x="76367" y="76275"/>
                </a:cubicBezTo>
                <a:cubicBezTo>
                  <a:pt x="82938" y="76275"/>
                  <a:pt x="86880" y="81575"/>
                  <a:pt x="86880" y="90850"/>
                </a:cubicBezTo>
                <a:cubicBezTo>
                  <a:pt x="86880" y="101450"/>
                  <a:pt x="82938" y="106750"/>
                  <a:pt x="76367" y="106750"/>
                </a:cubicBezTo>
                <a:cubicBezTo>
                  <a:pt x="71111" y="106750"/>
                  <a:pt x="68482" y="102775"/>
                  <a:pt x="67168" y="97475"/>
                </a:cubicBezTo>
                <a:cubicBezTo>
                  <a:pt x="65854" y="106750"/>
                  <a:pt x="69796" y="120000"/>
                  <a:pt x="75053" y="127950"/>
                </a:cubicBezTo>
                <a:cubicBezTo>
                  <a:pt x="75053" y="127950"/>
                  <a:pt x="76367" y="127950"/>
                  <a:pt x="76367" y="127950"/>
                </a:cubicBezTo>
                <a:cubicBezTo>
                  <a:pt x="76367" y="127950"/>
                  <a:pt x="76367" y="127950"/>
                  <a:pt x="78995" y="127950"/>
                </a:cubicBezTo>
                <a:cubicBezTo>
                  <a:pt x="78995" y="127950"/>
                  <a:pt x="80310" y="127950"/>
                  <a:pt x="80310" y="127950"/>
                </a:cubicBezTo>
                <a:cubicBezTo>
                  <a:pt x="80310" y="127950"/>
                  <a:pt x="80310" y="127950"/>
                  <a:pt x="80310" y="133250"/>
                </a:cubicBezTo>
                <a:cubicBezTo>
                  <a:pt x="82938" y="134575"/>
                  <a:pt x="85566" y="135900"/>
                  <a:pt x="88195" y="135900"/>
                </a:cubicBezTo>
                <a:cubicBezTo>
                  <a:pt x="89509" y="130600"/>
                  <a:pt x="93451" y="126625"/>
                  <a:pt x="97394" y="126625"/>
                </a:cubicBezTo>
                <a:cubicBezTo>
                  <a:pt x="102650" y="126625"/>
                  <a:pt x="106593" y="130600"/>
                  <a:pt x="107907" y="135900"/>
                </a:cubicBezTo>
                <a:cubicBezTo>
                  <a:pt x="110535" y="137225"/>
                  <a:pt x="113164" y="138550"/>
                  <a:pt x="114478" y="145175"/>
                </a:cubicBezTo>
                <a:cubicBezTo>
                  <a:pt x="115792" y="147825"/>
                  <a:pt x="115792" y="150475"/>
                  <a:pt x="117106" y="151800"/>
                </a:cubicBezTo>
                <a:cubicBezTo>
                  <a:pt x="117106" y="151800"/>
                  <a:pt x="117106" y="151800"/>
                  <a:pt x="117106" y="133250"/>
                </a:cubicBezTo>
                <a:cubicBezTo>
                  <a:pt x="117106" y="133250"/>
                  <a:pt x="117106" y="133250"/>
                  <a:pt x="114478" y="134575"/>
                </a:cubicBezTo>
                <a:cubicBezTo>
                  <a:pt x="113164" y="135900"/>
                  <a:pt x="113164" y="135900"/>
                  <a:pt x="113164" y="135900"/>
                </a:cubicBezTo>
                <a:cubicBezTo>
                  <a:pt x="113164" y="134575"/>
                  <a:pt x="113164" y="134575"/>
                  <a:pt x="113164" y="134575"/>
                </a:cubicBezTo>
                <a:cubicBezTo>
                  <a:pt x="113164" y="134575"/>
                  <a:pt x="113164" y="134575"/>
                  <a:pt x="111849" y="131925"/>
                </a:cubicBezTo>
                <a:cubicBezTo>
                  <a:pt x="111849" y="131925"/>
                  <a:pt x="111849" y="130600"/>
                  <a:pt x="111849" y="130600"/>
                </a:cubicBezTo>
                <a:cubicBezTo>
                  <a:pt x="111849" y="130600"/>
                  <a:pt x="111849" y="130600"/>
                  <a:pt x="118420" y="127950"/>
                </a:cubicBezTo>
                <a:cubicBezTo>
                  <a:pt x="118420" y="127950"/>
                  <a:pt x="118420" y="127950"/>
                  <a:pt x="122363" y="127950"/>
                </a:cubicBezTo>
                <a:cubicBezTo>
                  <a:pt x="122363" y="127950"/>
                  <a:pt x="122363" y="127950"/>
                  <a:pt x="122363" y="155775"/>
                </a:cubicBezTo>
                <a:cubicBezTo>
                  <a:pt x="122363" y="155775"/>
                  <a:pt x="122363" y="157100"/>
                  <a:pt x="122363" y="157100"/>
                </a:cubicBezTo>
                <a:cubicBezTo>
                  <a:pt x="122363" y="157100"/>
                  <a:pt x="122363" y="157100"/>
                  <a:pt x="121049" y="157100"/>
                </a:cubicBezTo>
                <a:cubicBezTo>
                  <a:pt x="123677" y="159750"/>
                  <a:pt x="128934" y="161075"/>
                  <a:pt x="135504" y="162400"/>
                </a:cubicBezTo>
                <a:cubicBezTo>
                  <a:pt x="144703" y="165050"/>
                  <a:pt x="159159" y="151800"/>
                  <a:pt x="161787" y="159750"/>
                </a:cubicBezTo>
                <a:cubicBezTo>
                  <a:pt x="164416" y="175650"/>
                  <a:pt x="173615" y="186250"/>
                  <a:pt x="181500" y="191550"/>
                </a:cubicBezTo>
                <a:cubicBezTo>
                  <a:pt x="181500" y="191550"/>
                  <a:pt x="181500" y="191550"/>
                  <a:pt x="181500" y="183600"/>
                </a:cubicBezTo>
                <a:cubicBezTo>
                  <a:pt x="181500" y="183600"/>
                  <a:pt x="181500" y="183600"/>
                  <a:pt x="178872" y="186250"/>
                </a:cubicBezTo>
                <a:cubicBezTo>
                  <a:pt x="177557" y="186250"/>
                  <a:pt x="177557" y="186250"/>
                  <a:pt x="177557" y="186250"/>
                </a:cubicBezTo>
                <a:cubicBezTo>
                  <a:pt x="177557" y="186250"/>
                  <a:pt x="177557" y="184925"/>
                  <a:pt x="176243" y="184925"/>
                </a:cubicBezTo>
                <a:cubicBezTo>
                  <a:pt x="176243" y="184925"/>
                  <a:pt x="176243" y="184925"/>
                  <a:pt x="176243" y="182275"/>
                </a:cubicBezTo>
                <a:cubicBezTo>
                  <a:pt x="176243" y="182275"/>
                  <a:pt x="176243" y="180950"/>
                  <a:pt x="176243" y="180950"/>
                </a:cubicBezTo>
                <a:cubicBezTo>
                  <a:pt x="176243" y="180950"/>
                  <a:pt x="176243" y="180950"/>
                  <a:pt x="182814" y="178300"/>
                </a:cubicBezTo>
                <a:cubicBezTo>
                  <a:pt x="182814" y="178300"/>
                  <a:pt x="182814" y="178300"/>
                  <a:pt x="186756" y="178300"/>
                </a:cubicBezTo>
                <a:cubicBezTo>
                  <a:pt x="186756" y="178300"/>
                  <a:pt x="186756" y="178300"/>
                  <a:pt x="186756" y="194200"/>
                </a:cubicBezTo>
                <a:cubicBezTo>
                  <a:pt x="194641" y="196850"/>
                  <a:pt x="201213" y="194200"/>
                  <a:pt x="199898" y="186250"/>
                </a:cubicBezTo>
                <a:cubicBezTo>
                  <a:pt x="199898" y="186250"/>
                  <a:pt x="198584" y="186250"/>
                  <a:pt x="198584" y="186250"/>
                </a:cubicBezTo>
                <a:cubicBezTo>
                  <a:pt x="198584" y="186250"/>
                  <a:pt x="198584" y="184925"/>
                  <a:pt x="198584" y="184925"/>
                </a:cubicBezTo>
                <a:cubicBezTo>
                  <a:pt x="198584" y="184925"/>
                  <a:pt x="198584" y="184925"/>
                  <a:pt x="197270" y="182275"/>
                </a:cubicBezTo>
                <a:cubicBezTo>
                  <a:pt x="197270" y="182275"/>
                  <a:pt x="197270" y="180950"/>
                  <a:pt x="198584" y="180950"/>
                </a:cubicBezTo>
                <a:cubicBezTo>
                  <a:pt x="198584" y="180950"/>
                  <a:pt x="198584" y="180950"/>
                  <a:pt x="199898" y="180950"/>
                </a:cubicBezTo>
                <a:cubicBezTo>
                  <a:pt x="198584" y="167700"/>
                  <a:pt x="199898" y="166375"/>
                  <a:pt x="199898" y="166375"/>
                </a:cubicBezTo>
                <a:cubicBezTo>
                  <a:pt x="199898" y="166375"/>
                  <a:pt x="226182" y="169025"/>
                  <a:pt x="234066" y="161075"/>
                </a:cubicBezTo>
                <a:cubicBezTo>
                  <a:pt x="238009" y="157100"/>
                  <a:pt x="240637" y="151800"/>
                  <a:pt x="241951" y="146500"/>
                </a:cubicBezTo>
                <a:cubicBezTo>
                  <a:pt x="243266" y="145175"/>
                  <a:pt x="244580" y="143850"/>
                  <a:pt x="245894" y="143850"/>
                </a:cubicBezTo>
                <a:cubicBezTo>
                  <a:pt x="245894" y="143850"/>
                  <a:pt x="245894" y="143850"/>
                  <a:pt x="245894" y="133250"/>
                </a:cubicBezTo>
                <a:cubicBezTo>
                  <a:pt x="245894" y="133250"/>
                  <a:pt x="245894" y="133250"/>
                  <a:pt x="241951" y="134575"/>
                </a:cubicBezTo>
                <a:cubicBezTo>
                  <a:pt x="241951" y="135900"/>
                  <a:pt x="241951" y="135900"/>
                  <a:pt x="241951" y="135900"/>
                </a:cubicBezTo>
                <a:cubicBezTo>
                  <a:pt x="241951" y="134575"/>
                  <a:pt x="240637" y="134575"/>
                  <a:pt x="240637" y="134575"/>
                </a:cubicBezTo>
                <a:cubicBezTo>
                  <a:pt x="240637" y="134575"/>
                  <a:pt x="240637" y="134575"/>
                  <a:pt x="240637" y="131925"/>
                </a:cubicBezTo>
                <a:cubicBezTo>
                  <a:pt x="240637" y="131925"/>
                  <a:pt x="240637" y="130600"/>
                  <a:pt x="240637" y="130600"/>
                </a:cubicBezTo>
                <a:cubicBezTo>
                  <a:pt x="240637" y="130600"/>
                  <a:pt x="240637" y="130600"/>
                  <a:pt x="247208" y="127950"/>
                </a:cubicBezTo>
                <a:cubicBezTo>
                  <a:pt x="247208" y="127950"/>
                  <a:pt x="247208" y="127950"/>
                  <a:pt x="249836" y="127950"/>
                </a:cubicBezTo>
                <a:cubicBezTo>
                  <a:pt x="251151" y="127950"/>
                  <a:pt x="251151" y="127950"/>
                  <a:pt x="251151" y="127950"/>
                </a:cubicBezTo>
                <a:cubicBezTo>
                  <a:pt x="251151" y="127950"/>
                  <a:pt x="251151" y="127950"/>
                  <a:pt x="251151" y="143850"/>
                </a:cubicBezTo>
                <a:cubicBezTo>
                  <a:pt x="251151" y="143850"/>
                  <a:pt x="252465" y="143850"/>
                  <a:pt x="252465" y="143850"/>
                </a:cubicBezTo>
                <a:cubicBezTo>
                  <a:pt x="264292" y="137225"/>
                  <a:pt x="262978" y="113375"/>
                  <a:pt x="257721" y="94825"/>
                </a:cubicBezTo>
                <a:cubicBezTo>
                  <a:pt x="256407" y="102775"/>
                  <a:pt x="253779" y="106750"/>
                  <a:pt x="247208" y="106750"/>
                </a:cubicBezTo>
                <a:cubicBezTo>
                  <a:pt x="241951" y="106750"/>
                  <a:pt x="238009" y="101450"/>
                  <a:pt x="238009" y="92175"/>
                </a:cubicBezTo>
                <a:cubicBezTo>
                  <a:pt x="238009" y="81575"/>
                  <a:pt x="241951" y="76275"/>
                  <a:pt x="248522" y="76275"/>
                </a:cubicBezTo>
                <a:cubicBezTo>
                  <a:pt x="248522" y="76275"/>
                  <a:pt x="249836" y="76275"/>
                  <a:pt x="249836" y="76275"/>
                </a:cubicBezTo>
                <a:cubicBezTo>
                  <a:pt x="244580" y="67000"/>
                  <a:pt x="238009" y="59050"/>
                  <a:pt x="230124" y="52425"/>
                </a:cubicBezTo>
                <a:cubicBezTo>
                  <a:pt x="230124" y="52425"/>
                  <a:pt x="230124" y="52425"/>
                  <a:pt x="230124" y="55075"/>
                </a:cubicBezTo>
                <a:cubicBezTo>
                  <a:pt x="230124" y="55075"/>
                  <a:pt x="230124" y="55075"/>
                  <a:pt x="228810" y="55075"/>
                </a:cubicBezTo>
                <a:cubicBezTo>
                  <a:pt x="228810" y="55075"/>
                  <a:pt x="228810" y="55075"/>
                  <a:pt x="224867" y="55075"/>
                </a:cubicBezTo>
                <a:cubicBezTo>
                  <a:pt x="224867" y="55075"/>
                  <a:pt x="224867" y="55075"/>
                  <a:pt x="224867" y="48450"/>
                </a:cubicBezTo>
                <a:cubicBezTo>
                  <a:pt x="220925" y="47125"/>
                  <a:pt x="218297" y="44475"/>
                  <a:pt x="215668" y="43150"/>
                </a:cubicBezTo>
                <a:cubicBezTo>
                  <a:pt x="214354" y="51100"/>
                  <a:pt x="210412" y="56400"/>
                  <a:pt x="205155" y="56400"/>
                </a:cubicBezTo>
                <a:cubicBezTo>
                  <a:pt x="198584" y="56400"/>
                  <a:pt x="194641" y="49775"/>
                  <a:pt x="194641" y="40500"/>
                </a:cubicBezTo>
                <a:cubicBezTo>
                  <a:pt x="194641" y="37850"/>
                  <a:pt x="194641" y="36525"/>
                  <a:pt x="195956" y="33875"/>
                </a:cubicBezTo>
                <a:cubicBezTo>
                  <a:pt x="193327" y="32550"/>
                  <a:pt x="189385" y="32550"/>
                  <a:pt x="186756" y="31225"/>
                </a:cubicBezTo>
                <a:cubicBezTo>
                  <a:pt x="186756" y="31225"/>
                  <a:pt x="186756" y="31225"/>
                  <a:pt x="186756" y="55075"/>
                </a:cubicBezTo>
                <a:cubicBezTo>
                  <a:pt x="186756" y="55075"/>
                  <a:pt x="186756" y="55075"/>
                  <a:pt x="182814" y="55075"/>
                </a:cubicBezTo>
                <a:cubicBezTo>
                  <a:pt x="181500" y="55075"/>
                  <a:pt x="181500" y="55075"/>
                  <a:pt x="181500" y="55075"/>
                </a:cubicBezTo>
                <a:cubicBezTo>
                  <a:pt x="181500" y="55075"/>
                  <a:pt x="181500" y="55075"/>
                  <a:pt x="181500" y="32550"/>
                </a:cubicBezTo>
                <a:cubicBezTo>
                  <a:pt x="181500" y="32550"/>
                  <a:pt x="181500" y="32550"/>
                  <a:pt x="178872" y="33875"/>
                </a:cubicBezTo>
                <a:cubicBezTo>
                  <a:pt x="177557" y="33875"/>
                  <a:pt x="177557" y="33875"/>
                  <a:pt x="177557" y="33875"/>
                </a:cubicBezTo>
                <a:cubicBezTo>
                  <a:pt x="177557" y="33875"/>
                  <a:pt x="177557" y="33875"/>
                  <a:pt x="176243" y="33875"/>
                </a:cubicBezTo>
                <a:cubicBezTo>
                  <a:pt x="176243" y="33875"/>
                  <a:pt x="176243" y="33875"/>
                  <a:pt x="176243" y="31225"/>
                </a:cubicBezTo>
                <a:cubicBezTo>
                  <a:pt x="176243" y="29900"/>
                  <a:pt x="176243" y="29900"/>
                  <a:pt x="176243" y="29900"/>
                </a:cubicBezTo>
                <a:cubicBezTo>
                  <a:pt x="176243" y="29900"/>
                  <a:pt x="176243" y="29900"/>
                  <a:pt x="177557" y="29900"/>
                </a:cubicBezTo>
                <a:cubicBezTo>
                  <a:pt x="173615" y="28575"/>
                  <a:pt x="170987" y="28575"/>
                  <a:pt x="168358" y="28575"/>
                </a:cubicBezTo>
                <a:cubicBezTo>
                  <a:pt x="170987" y="31225"/>
                  <a:pt x="172301" y="35200"/>
                  <a:pt x="172301" y="40500"/>
                </a:cubicBezTo>
                <a:cubicBezTo>
                  <a:pt x="172301" y="51100"/>
                  <a:pt x="168358" y="56400"/>
                  <a:pt x="161787" y="56400"/>
                </a:cubicBezTo>
                <a:cubicBezTo>
                  <a:pt x="155217" y="56400"/>
                  <a:pt x="152588" y="49775"/>
                  <a:pt x="151274" y="40500"/>
                </a:cubicBezTo>
                <a:cubicBezTo>
                  <a:pt x="151274" y="35200"/>
                  <a:pt x="153903" y="29900"/>
                  <a:pt x="156531" y="28575"/>
                </a:cubicBezTo>
                <a:cubicBezTo>
                  <a:pt x="152588" y="28575"/>
                  <a:pt x="148646" y="28575"/>
                  <a:pt x="144703" y="28575"/>
                </a:cubicBezTo>
                <a:close/>
                <a:moveTo>
                  <a:pt x="164533" y="0"/>
                </a:moveTo>
                <a:cubicBezTo>
                  <a:pt x="205215" y="0"/>
                  <a:pt x="240648" y="17090"/>
                  <a:pt x="266895" y="48642"/>
                </a:cubicBezTo>
                <a:cubicBezTo>
                  <a:pt x="285268" y="72305"/>
                  <a:pt x="294454" y="99914"/>
                  <a:pt x="291829" y="130150"/>
                </a:cubicBezTo>
                <a:cubicBezTo>
                  <a:pt x="289205" y="155129"/>
                  <a:pt x="278706" y="181422"/>
                  <a:pt x="269520" y="206400"/>
                </a:cubicBezTo>
                <a:cubicBezTo>
                  <a:pt x="253772" y="247154"/>
                  <a:pt x="239336" y="286594"/>
                  <a:pt x="257709" y="324718"/>
                </a:cubicBezTo>
                <a:cubicBezTo>
                  <a:pt x="257709" y="327348"/>
                  <a:pt x="257709" y="329977"/>
                  <a:pt x="256396" y="332606"/>
                </a:cubicBezTo>
                <a:cubicBezTo>
                  <a:pt x="255084" y="335236"/>
                  <a:pt x="252459" y="336550"/>
                  <a:pt x="249835" y="336550"/>
                </a:cubicBezTo>
                <a:cubicBezTo>
                  <a:pt x="249835" y="336550"/>
                  <a:pt x="249835" y="336550"/>
                  <a:pt x="105478" y="336550"/>
                </a:cubicBezTo>
                <a:cubicBezTo>
                  <a:pt x="101541" y="336550"/>
                  <a:pt x="98916" y="333921"/>
                  <a:pt x="97604" y="331292"/>
                </a:cubicBezTo>
                <a:cubicBezTo>
                  <a:pt x="96292" y="328662"/>
                  <a:pt x="96292" y="327348"/>
                  <a:pt x="96292" y="315516"/>
                </a:cubicBezTo>
                <a:cubicBezTo>
                  <a:pt x="96292" y="314201"/>
                  <a:pt x="96292" y="312887"/>
                  <a:pt x="96292" y="312887"/>
                </a:cubicBezTo>
                <a:cubicBezTo>
                  <a:pt x="94979" y="294481"/>
                  <a:pt x="87105" y="294481"/>
                  <a:pt x="71357" y="294481"/>
                </a:cubicBezTo>
                <a:cubicBezTo>
                  <a:pt x="58234" y="294481"/>
                  <a:pt x="42486" y="294481"/>
                  <a:pt x="31987" y="278706"/>
                </a:cubicBezTo>
                <a:cubicBezTo>
                  <a:pt x="24113" y="266874"/>
                  <a:pt x="24113" y="251098"/>
                  <a:pt x="25426" y="236637"/>
                </a:cubicBezTo>
                <a:cubicBezTo>
                  <a:pt x="25426" y="224805"/>
                  <a:pt x="25426" y="212973"/>
                  <a:pt x="21489" y="209029"/>
                </a:cubicBezTo>
                <a:cubicBezTo>
                  <a:pt x="21489" y="207715"/>
                  <a:pt x="17552" y="206400"/>
                  <a:pt x="16239" y="205085"/>
                </a:cubicBezTo>
                <a:cubicBezTo>
                  <a:pt x="10990" y="202456"/>
                  <a:pt x="3116" y="199827"/>
                  <a:pt x="491" y="191939"/>
                </a:cubicBezTo>
                <a:cubicBezTo>
                  <a:pt x="-821" y="187995"/>
                  <a:pt x="491" y="182736"/>
                  <a:pt x="4428" y="177478"/>
                </a:cubicBezTo>
                <a:cubicBezTo>
                  <a:pt x="17552" y="156443"/>
                  <a:pt x="20176" y="144612"/>
                  <a:pt x="24113" y="126206"/>
                </a:cubicBezTo>
                <a:cubicBezTo>
                  <a:pt x="25426" y="118319"/>
                  <a:pt x="26738" y="109116"/>
                  <a:pt x="29363" y="97284"/>
                </a:cubicBezTo>
                <a:cubicBezTo>
                  <a:pt x="38549" y="68361"/>
                  <a:pt x="55609" y="43383"/>
                  <a:pt x="81856" y="26293"/>
                </a:cubicBezTo>
                <a:cubicBezTo>
                  <a:pt x="105478" y="9202"/>
                  <a:pt x="135662" y="0"/>
                  <a:pt x="16453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8" name="六边形 17"/>
          <p:cNvSpPr/>
          <p:nvPr/>
        </p:nvSpPr>
        <p:spPr>
          <a:xfrm>
            <a:off x="6096000" y="4877228"/>
            <a:ext cx="924817" cy="797255"/>
          </a:xfrm>
          <a:prstGeom prst="hexagon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六边形 18"/>
          <p:cNvSpPr/>
          <p:nvPr/>
        </p:nvSpPr>
        <p:spPr>
          <a:xfrm>
            <a:off x="6348404" y="5110238"/>
            <a:ext cx="420010" cy="311556"/>
          </a:xfrm>
          <a:custGeom>
            <a:avLst/>
            <a:gdLst>
              <a:gd name="connsiteX0" fmla="*/ 9246 w 338138"/>
              <a:gd name="connsiteY0" fmla="*/ 217487 h 250825"/>
              <a:gd name="connsiteX1" fmla="*/ 328892 w 338138"/>
              <a:gd name="connsiteY1" fmla="*/ 217487 h 250825"/>
              <a:gd name="connsiteX2" fmla="*/ 338138 w 338138"/>
              <a:gd name="connsiteY2" fmla="*/ 226822 h 250825"/>
              <a:gd name="connsiteX3" fmla="*/ 314363 w 338138"/>
              <a:gd name="connsiteY3" fmla="*/ 250825 h 250825"/>
              <a:gd name="connsiteX4" fmla="*/ 23775 w 338138"/>
              <a:gd name="connsiteY4" fmla="*/ 250825 h 250825"/>
              <a:gd name="connsiteX5" fmla="*/ 0 w 338138"/>
              <a:gd name="connsiteY5" fmla="*/ 226822 h 250825"/>
              <a:gd name="connsiteX6" fmla="*/ 9246 w 338138"/>
              <a:gd name="connsiteY6" fmla="*/ 217487 h 250825"/>
              <a:gd name="connsiteX7" fmla="*/ 100182 w 338138"/>
              <a:gd name="connsiteY7" fmla="*/ 100012 h 250825"/>
              <a:gd name="connsiteX8" fmla="*/ 123655 w 338138"/>
              <a:gd name="connsiteY8" fmla="*/ 100012 h 250825"/>
              <a:gd name="connsiteX9" fmla="*/ 130175 w 338138"/>
              <a:gd name="connsiteY9" fmla="*/ 106705 h 250825"/>
              <a:gd name="connsiteX10" fmla="*/ 130175 w 338138"/>
              <a:gd name="connsiteY10" fmla="*/ 161583 h 250825"/>
              <a:gd name="connsiteX11" fmla="*/ 123655 w 338138"/>
              <a:gd name="connsiteY11" fmla="*/ 168275 h 250825"/>
              <a:gd name="connsiteX12" fmla="*/ 100182 w 338138"/>
              <a:gd name="connsiteY12" fmla="*/ 168275 h 250825"/>
              <a:gd name="connsiteX13" fmla="*/ 93662 w 338138"/>
              <a:gd name="connsiteY13" fmla="*/ 161583 h 250825"/>
              <a:gd name="connsiteX14" fmla="*/ 93662 w 338138"/>
              <a:gd name="connsiteY14" fmla="*/ 106705 h 250825"/>
              <a:gd name="connsiteX15" fmla="*/ 100182 w 338138"/>
              <a:gd name="connsiteY15" fmla="*/ 100012 h 250825"/>
              <a:gd name="connsiteX16" fmla="*/ 157332 w 338138"/>
              <a:gd name="connsiteY16" fmla="*/ 77787 h 250825"/>
              <a:gd name="connsiteX17" fmla="*/ 180805 w 338138"/>
              <a:gd name="connsiteY17" fmla="*/ 77787 h 250825"/>
              <a:gd name="connsiteX18" fmla="*/ 187325 w 338138"/>
              <a:gd name="connsiteY18" fmla="*/ 84441 h 250825"/>
              <a:gd name="connsiteX19" fmla="*/ 187325 w 338138"/>
              <a:gd name="connsiteY19" fmla="*/ 161622 h 250825"/>
              <a:gd name="connsiteX20" fmla="*/ 180805 w 338138"/>
              <a:gd name="connsiteY20" fmla="*/ 168275 h 250825"/>
              <a:gd name="connsiteX21" fmla="*/ 157332 w 338138"/>
              <a:gd name="connsiteY21" fmla="*/ 168275 h 250825"/>
              <a:gd name="connsiteX22" fmla="*/ 150812 w 338138"/>
              <a:gd name="connsiteY22" fmla="*/ 161622 h 250825"/>
              <a:gd name="connsiteX23" fmla="*/ 150812 w 338138"/>
              <a:gd name="connsiteY23" fmla="*/ 84441 h 250825"/>
              <a:gd name="connsiteX24" fmla="*/ 157332 w 338138"/>
              <a:gd name="connsiteY24" fmla="*/ 77787 h 250825"/>
              <a:gd name="connsiteX25" fmla="*/ 216070 w 338138"/>
              <a:gd name="connsiteY25" fmla="*/ 49212 h 250825"/>
              <a:gd name="connsiteX26" fmla="*/ 239543 w 338138"/>
              <a:gd name="connsiteY26" fmla="*/ 49212 h 250825"/>
              <a:gd name="connsiteX27" fmla="*/ 246063 w 338138"/>
              <a:gd name="connsiteY27" fmla="*/ 55827 h 250825"/>
              <a:gd name="connsiteX28" fmla="*/ 246063 w 338138"/>
              <a:gd name="connsiteY28" fmla="*/ 161661 h 250825"/>
              <a:gd name="connsiteX29" fmla="*/ 239543 w 338138"/>
              <a:gd name="connsiteY29" fmla="*/ 168275 h 250825"/>
              <a:gd name="connsiteX30" fmla="*/ 216070 w 338138"/>
              <a:gd name="connsiteY30" fmla="*/ 168275 h 250825"/>
              <a:gd name="connsiteX31" fmla="*/ 209550 w 338138"/>
              <a:gd name="connsiteY31" fmla="*/ 161661 h 250825"/>
              <a:gd name="connsiteX32" fmla="*/ 209550 w 338138"/>
              <a:gd name="connsiteY32" fmla="*/ 55827 h 250825"/>
              <a:gd name="connsiteX33" fmla="*/ 216070 w 338138"/>
              <a:gd name="connsiteY33" fmla="*/ 49212 h 250825"/>
              <a:gd name="connsiteX34" fmla="*/ 53428 w 338138"/>
              <a:gd name="connsiteY34" fmla="*/ 22225 h 250825"/>
              <a:gd name="connsiteX35" fmla="*/ 50800 w 338138"/>
              <a:gd name="connsiteY35" fmla="*/ 24858 h 250825"/>
              <a:gd name="connsiteX36" fmla="*/ 50800 w 338138"/>
              <a:gd name="connsiteY36" fmla="*/ 182834 h 250825"/>
              <a:gd name="connsiteX37" fmla="*/ 53428 w 338138"/>
              <a:gd name="connsiteY37" fmla="*/ 184150 h 250825"/>
              <a:gd name="connsiteX38" fmla="*/ 284710 w 338138"/>
              <a:gd name="connsiteY38" fmla="*/ 184150 h 250825"/>
              <a:gd name="connsiteX39" fmla="*/ 287338 w 338138"/>
              <a:gd name="connsiteY39" fmla="*/ 182834 h 250825"/>
              <a:gd name="connsiteX40" fmla="*/ 287338 w 338138"/>
              <a:gd name="connsiteY40" fmla="*/ 24858 h 250825"/>
              <a:gd name="connsiteX41" fmla="*/ 284710 w 338138"/>
              <a:gd name="connsiteY41" fmla="*/ 22225 h 250825"/>
              <a:gd name="connsiteX42" fmla="*/ 53428 w 338138"/>
              <a:gd name="connsiteY42" fmla="*/ 22225 h 250825"/>
              <a:gd name="connsiteX43" fmla="*/ 53663 w 338138"/>
              <a:gd name="connsiteY43" fmla="*/ 0 h 250825"/>
              <a:gd name="connsiteX44" fmla="*/ 286062 w 338138"/>
              <a:gd name="connsiteY44" fmla="*/ 0 h 250825"/>
              <a:gd name="connsiteX45" fmla="*/ 311150 w 338138"/>
              <a:gd name="connsiteY45" fmla="*/ 25008 h 250825"/>
              <a:gd name="connsiteX46" fmla="*/ 311150 w 338138"/>
              <a:gd name="connsiteY46" fmla="*/ 182955 h 250825"/>
              <a:gd name="connsiteX47" fmla="*/ 286062 w 338138"/>
              <a:gd name="connsiteY47" fmla="*/ 207963 h 250825"/>
              <a:gd name="connsiteX48" fmla="*/ 53663 w 338138"/>
              <a:gd name="connsiteY48" fmla="*/ 207963 h 250825"/>
              <a:gd name="connsiteX49" fmla="*/ 28575 w 338138"/>
              <a:gd name="connsiteY49" fmla="*/ 182955 h 250825"/>
              <a:gd name="connsiteX50" fmla="*/ 28575 w 338138"/>
              <a:gd name="connsiteY50" fmla="*/ 25008 h 250825"/>
              <a:gd name="connsiteX51" fmla="*/ 53663 w 338138"/>
              <a:gd name="connsiteY51" fmla="*/ 0 h 250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338138" h="250825">
                <a:moveTo>
                  <a:pt x="9246" y="217487"/>
                </a:moveTo>
                <a:cubicBezTo>
                  <a:pt x="9246" y="217487"/>
                  <a:pt x="9246" y="217487"/>
                  <a:pt x="328892" y="217487"/>
                </a:cubicBezTo>
                <a:cubicBezTo>
                  <a:pt x="334176" y="217487"/>
                  <a:pt x="338138" y="221488"/>
                  <a:pt x="338138" y="226822"/>
                </a:cubicBezTo>
                <a:cubicBezTo>
                  <a:pt x="338138" y="240157"/>
                  <a:pt x="327571" y="250825"/>
                  <a:pt x="314363" y="250825"/>
                </a:cubicBezTo>
                <a:cubicBezTo>
                  <a:pt x="314363" y="250825"/>
                  <a:pt x="314363" y="250825"/>
                  <a:pt x="23775" y="250825"/>
                </a:cubicBezTo>
                <a:cubicBezTo>
                  <a:pt x="10567" y="250825"/>
                  <a:pt x="0" y="240157"/>
                  <a:pt x="0" y="226822"/>
                </a:cubicBezTo>
                <a:cubicBezTo>
                  <a:pt x="0" y="221488"/>
                  <a:pt x="3962" y="217487"/>
                  <a:pt x="9246" y="217487"/>
                </a:cubicBezTo>
                <a:close/>
                <a:moveTo>
                  <a:pt x="100182" y="100012"/>
                </a:moveTo>
                <a:cubicBezTo>
                  <a:pt x="100182" y="100012"/>
                  <a:pt x="100182" y="100012"/>
                  <a:pt x="123655" y="100012"/>
                </a:cubicBezTo>
                <a:cubicBezTo>
                  <a:pt x="127567" y="100012"/>
                  <a:pt x="130175" y="102689"/>
                  <a:pt x="130175" y="106705"/>
                </a:cubicBezTo>
                <a:cubicBezTo>
                  <a:pt x="130175" y="106705"/>
                  <a:pt x="130175" y="106705"/>
                  <a:pt x="130175" y="161583"/>
                </a:cubicBezTo>
                <a:cubicBezTo>
                  <a:pt x="130175" y="165598"/>
                  <a:pt x="127567" y="168275"/>
                  <a:pt x="123655" y="168275"/>
                </a:cubicBezTo>
                <a:cubicBezTo>
                  <a:pt x="123655" y="168275"/>
                  <a:pt x="123655" y="168275"/>
                  <a:pt x="100182" y="168275"/>
                </a:cubicBezTo>
                <a:cubicBezTo>
                  <a:pt x="96270" y="168275"/>
                  <a:pt x="93662" y="165598"/>
                  <a:pt x="93662" y="161583"/>
                </a:cubicBezTo>
                <a:cubicBezTo>
                  <a:pt x="93662" y="161583"/>
                  <a:pt x="93662" y="161583"/>
                  <a:pt x="93662" y="106705"/>
                </a:cubicBezTo>
                <a:cubicBezTo>
                  <a:pt x="93662" y="102689"/>
                  <a:pt x="96270" y="100012"/>
                  <a:pt x="100182" y="100012"/>
                </a:cubicBezTo>
                <a:close/>
                <a:moveTo>
                  <a:pt x="157332" y="77787"/>
                </a:moveTo>
                <a:cubicBezTo>
                  <a:pt x="157332" y="77787"/>
                  <a:pt x="157332" y="77787"/>
                  <a:pt x="180805" y="77787"/>
                </a:cubicBezTo>
                <a:cubicBezTo>
                  <a:pt x="184717" y="77787"/>
                  <a:pt x="187325" y="81779"/>
                  <a:pt x="187325" y="84441"/>
                </a:cubicBezTo>
                <a:cubicBezTo>
                  <a:pt x="187325" y="84441"/>
                  <a:pt x="187325" y="84441"/>
                  <a:pt x="187325" y="161622"/>
                </a:cubicBezTo>
                <a:cubicBezTo>
                  <a:pt x="187325" y="165614"/>
                  <a:pt x="184717" y="168275"/>
                  <a:pt x="180805" y="168275"/>
                </a:cubicBezTo>
                <a:cubicBezTo>
                  <a:pt x="180805" y="168275"/>
                  <a:pt x="180805" y="168275"/>
                  <a:pt x="157332" y="168275"/>
                </a:cubicBezTo>
                <a:cubicBezTo>
                  <a:pt x="153420" y="168275"/>
                  <a:pt x="150812" y="165614"/>
                  <a:pt x="150812" y="161622"/>
                </a:cubicBezTo>
                <a:cubicBezTo>
                  <a:pt x="150812" y="161622"/>
                  <a:pt x="150812" y="161622"/>
                  <a:pt x="150812" y="84441"/>
                </a:cubicBezTo>
                <a:cubicBezTo>
                  <a:pt x="150812" y="81779"/>
                  <a:pt x="153420" y="77787"/>
                  <a:pt x="157332" y="77787"/>
                </a:cubicBezTo>
                <a:close/>
                <a:moveTo>
                  <a:pt x="216070" y="49212"/>
                </a:moveTo>
                <a:cubicBezTo>
                  <a:pt x="216070" y="49212"/>
                  <a:pt x="216070" y="49212"/>
                  <a:pt x="239543" y="49212"/>
                </a:cubicBezTo>
                <a:cubicBezTo>
                  <a:pt x="243455" y="49212"/>
                  <a:pt x="246063" y="51858"/>
                  <a:pt x="246063" y="55827"/>
                </a:cubicBezTo>
                <a:cubicBezTo>
                  <a:pt x="246063" y="55827"/>
                  <a:pt x="246063" y="55827"/>
                  <a:pt x="246063" y="161661"/>
                </a:cubicBezTo>
                <a:cubicBezTo>
                  <a:pt x="246063" y="165629"/>
                  <a:pt x="243455" y="168275"/>
                  <a:pt x="239543" y="168275"/>
                </a:cubicBezTo>
                <a:cubicBezTo>
                  <a:pt x="239543" y="168275"/>
                  <a:pt x="239543" y="168275"/>
                  <a:pt x="216070" y="168275"/>
                </a:cubicBezTo>
                <a:cubicBezTo>
                  <a:pt x="212158" y="168275"/>
                  <a:pt x="209550" y="165629"/>
                  <a:pt x="209550" y="161661"/>
                </a:cubicBezTo>
                <a:cubicBezTo>
                  <a:pt x="209550" y="161661"/>
                  <a:pt x="209550" y="161661"/>
                  <a:pt x="209550" y="55827"/>
                </a:cubicBezTo>
                <a:cubicBezTo>
                  <a:pt x="209550" y="51858"/>
                  <a:pt x="212158" y="49212"/>
                  <a:pt x="216070" y="49212"/>
                </a:cubicBezTo>
                <a:close/>
                <a:moveTo>
                  <a:pt x="53428" y="22225"/>
                </a:moveTo>
                <a:cubicBezTo>
                  <a:pt x="52114" y="22225"/>
                  <a:pt x="50800" y="23541"/>
                  <a:pt x="50800" y="24858"/>
                </a:cubicBezTo>
                <a:lnTo>
                  <a:pt x="50800" y="182834"/>
                </a:lnTo>
                <a:cubicBezTo>
                  <a:pt x="50800" y="184150"/>
                  <a:pt x="52114" y="184150"/>
                  <a:pt x="53428" y="184150"/>
                </a:cubicBezTo>
                <a:cubicBezTo>
                  <a:pt x="53428" y="184150"/>
                  <a:pt x="53428" y="184150"/>
                  <a:pt x="284710" y="184150"/>
                </a:cubicBezTo>
                <a:cubicBezTo>
                  <a:pt x="286024" y="184150"/>
                  <a:pt x="287338" y="184150"/>
                  <a:pt x="287338" y="182834"/>
                </a:cubicBezTo>
                <a:cubicBezTo>
                  <a:pt x="287338" y="182834"/>
                  <a:pt x="287338" y="182834"/>
                  <a:pt x="287338" y="24858"/>
                </a:cubicBezTo>
                <a:cubicBezTo>
                  <a:pt x="287338" y="23541"/>
                  <a:pt x="286024" y="22225"/>
                  <a:pt x="284710" y="22225"/>
                </a:cubicBezTo>
                <a:cubicBezTo>
                  <a:pt x="284710" y="22225"/>
                  <a:pt x="284710" y="22225"/>
                  <a:pt x="53428" y="22225"/>
                </a:cubicBezTo>
                <a:close/>
                <a:moveTo>
                  <a:pt x="53663" y="0"/>
                </a:moveTo>
                <a:cubicBezTo>
                  <a:pt x="53663" y="0"/>
                  <a:pt x="53663" y="0"/>
                  <a:pt x="286062" y="0"/>
                </a:cubicBezTo>
                <a:cubicBezTo>
                  <a:pt x="300587" y="0"/>
                  <a:pt x="311150" y="10530"/>
                  <a:pt x="311150" y="25008"/>
                </a:cubicBezTo>
                <a:cubicBezTo>
                  <a:pt x="311150" y="25008"/>
                  <a:pt x="311150" y="25008"/>
                  <a:pt x="311150" y="182955"/>
                </a:cubicBezTo>
                <a:cubicBezTo>
                  <a:pt x="311150" y="196117"/>
                  <a:pt x="300587" y="207963"/>
                  <a:pt x="286062" y="207963"/>
                </a:cubicBezTo>
                <a:cubicBezTo>
                  <a:pt x="286062" y="207963"/>
                  <a:pt x="286062" y="207963"/>
                  <a:pt x="53663" y="207963"/>
                </a:cubicBezTo>
                <a:cubicBezTo>
                  <a:pt x="39138" y="207963"/>
                  <a:pt x="28575" y="196117"/>
                  <a:pt x="28575" y="182955"/>
                </a:cubicBezTo>
                <a:cubicBezTo>
                  <a:pt x="28575" y="182955"/>
                  <a:pt x="28575" y="182955"/>
                  <a:pt x="28575" y="25008"/>
                </a:cubicBezTo>
                <a:cubicBezTo>
                  <a:pt x="28575" y="10530"/>
                  <a:pt x="39138" y="0"/>
                  <a:pt x="5366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0" name="组合 19"/>
          <p:cNvGrpSpPr/>
          <p:nvPr/>
        </p:nvGrpSpPr>
        <p:grpSpPr>
          <a:xfrm>
            <a:off x="1955865" y="2021738"/>
            <a:ext cx="3735332" cy="682841"/>
            <a:chOff x="7523108" y="3331677"/>
            <a:chExt cx="3735332" cy="682841"/>
          </a:xfrm>
        </p:grpSpPr>
        <p:sp>
          <p:nvSpPr>
            <p:cNvPr id="21" name="矩形 20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523108" y="3641467"/>
              <a:ext cx="3735332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1955865" y="3473167"/>
            <a:ext cx="3735332" cy="682841"/>
            <a:chOff x="7523108" y="3331677"/>
            <a:chExt cx="3735332" cy="682841"/>
          </a:xfrm>
        </p:grpSpPr>
        <p:sp>
          <p:nvSpPr>
            <p:cNvPr id="24" name="矩形 23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7523108" y="3641467"/>
              <a:ext cx="3735332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955865" y="4931889"/>
            <a:ext cx="3735332" cy="682841"/>
            <a:chOff x="7523108" y="3331677"/>
            <a:chExt cx="3735332" cy="682841"/>
          </a:xfrm>
        </p:grpSpPr>
        <p:sp>
          <p:nvSpPr>
            <p:cNvPr id="27" name="矩形 26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523108" y="3641467"/>
              <a:ext cx="3735332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7132981" y="2021738"/>
            <a:ext cx="3735332" cy="682841"/>
            <a:chOff x="7523108" y="3331677"/>
            <a:chExt cx="3735332" cy="682841"/>
          </a:xfrm>
        </p:grpSpPr>
        <p:sp>
          <p:nvSpPr>
            <p:cNvPr id="30" name="矩形 29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523108" y="3641467"/>
              <a:ext cx="3735332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7132981" y="3473167"/>
            <a:ext cx="3735332" cy="682841"/>
            <a:chOff x="7523108" y="3331677"/>
            <a:chExt cx="3735332" cy="682841"/>
          </a:xfrm>
        </p:grpSpPr>
        <p:sp>
          <p:nvSpPr>
            <p:cNvPr id="33" name="矩形 32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523108" y="3641467"/>
              <a:ext cx="3735332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7132981" y="4931889"/>
            <a:ext cx="3735332" cy="682841"/>
            <a:chOff x="7523108" y="3331677"/>
            <a:chExt cx="3735332" cy="682841"/>
          </a:xfrm>
        </p:grpSpPr>
        <p:sp>
          <p:nvSpPr>
            <p:cNvPr id="36" name="矩形 35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7523108" y="3641467"/>
              <a:ext cx="3735332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8" name="任意多边形 37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9" name="任意多边形 38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53" name="文本框 52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56" name="文本框 55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7" name="直接连接符 56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文本框 57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9" name="直接连接符 58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文本框 59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1" name="直接连接符 60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文本框 61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3" name="直接连接符 62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直接连接符 63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892623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1000"/>
                            </p:stCondLst>
                            <p:childTnLst>
                              <p:par>
                                <p:cTn id="8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2" grpId="0" animBg="1"/>
      <p:bldP spid="41" grpId="0" animBg="1"/>
      <p:bldP spid="6" grpId="0" animBg="1"/>
      <p:bldP spid="45" grpId="0" animBg="1"/>
      <p:bldP spid="9" grpId="0" animBg="1"/>
      <p:bldP spid="46" grpId="0" animBg="1"/>
      <p:bldP spid="12" grpId="0" animBg="1"/>
      <p:bldP spid="42" grpId="0" animBg="1"/>
      <p:bldP spid="15" grpId="0" animBg="1"/>
      <p:bldP spid="43" grpId="0" animBg="1"/>
      <p:bldP spid="18" grpId="0" animBg="1"/>
      <p:bldP spid="4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762835" y="2013664"/>
            <a:ext cx="5466150" cy="3904922"/>
            <a:chOff x="3299619" y="1606550"/>
            <a:chExt cx="6392582" cy="4566749"/>
          </a:xfrm>
        </p:grpSpPr>
        <p:sp>
          <p:nvSpPr>
            <p:cNvPr id="24" name="矩形 23"/>
            <p:cNvSpPr/>
            <p:nvPr/>
          </p:nvSpPr>
          <p:spPr>
            <a:xfrm rot="1800000">
              <a:off x="4427058" y="1986678"/>
              <a:ext cx="1469421" cy="1015802"/>
            </a:xfrm>
            <a:prstGeom prst="rect">
              <a:avLst/>
            </a:prstGeom>
            <a:gradFill>
              <a:gsLst>
                <a:gs pos="0">
                  <a:schemeClr val="tx1">
                    <a:lumMod val="65000"/>
                    <a:lumOff val="35000"/>
                    <a:alpha val="62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 rot="1800000">
              <a:off x="4427058" y="5157497"/>
              <a:ext cx="1469421" cy="1015802"/>
            </a:xfrm>
            <a:prstGeom prst="rect">
              <a:avLst/>
            </a:prstGeom>
            <a:gradFill>
              <a:gsLst>
                <a:gs pos="0">
                  <a:schemeClr val="tx1">
                    <a:lumMod val="65000"/>
                    <a:lumOff val="35000"/>
                    <a:alpha val="62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 rot="1800000">
              <a:off x="7600199" y="1986678"/>
              <a:ext cx="1469421" cy="1015802"/>
            </a:xfrm>
            <a:prstGeom prst="rect">
              <a:avLst/>
            </a:prstGeom>
            <a:gradFill>
              <a:gsLst>
                <a:gs pos="0">
                  <a:schemeClr val="tx1">
                    <a:lumMod val="65000"/>
                    <a:lumOff val="35000"/>
                    <a:alpha val="62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 rot="1800000">
              <a:off x="7600199" y="5157497"/>
              <a:ext cx="1469421" cy="1015802"/>
            </a:xfrm>
            <a:prstGeom prst="rect">
              <a:avLst/>
            </a:prstGeom>
            <a:gradFill>
              <a:gsLst>
                <a:gs pos="0">
                  <a:schemeClr val="tx1">
                    <a:lumMod val="65000"/>
                    <a:lumOff val="35000"/>
                    <a:alpha val="62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 rot="1800000">
              <a:off x="8222780" y="3552210"/>
              <a:ext cx="1469421" cy="1015802"/>
            </a:xfrm>
            <a:prstGeom prst="rect">
              <a:avLst/>
            </a:prstGeom>
            <a:gradFill>
              <a:gsLst>
                <a:gs pos="0">
                  <a:schemeClr val="tx1">
                    <a:lumMod val="65000"/>
                    <a:lumOff val="35000"/>
                    <a:alpha val="62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30" name="矩形 29"/>
            <p:cNvSpPr/>
            <p:nvPr/>
          </p:nvSpPr>
          <p:spPr>
            <a:xfrm rot="1800000">
              <a:off x="3728323" y="3552210"/>
              <a:ext cx="1469421" cy="1015802"/>
            </a:xfrm>
            <a:prstGeom prst="rect">
              <a:avLst/>
            </a:prstGeom>
            <a:gradFill>
              <a:gsLst>
                <a:gs pos="0">
                  <a:schemeClr val="tx1">
                    <a:lumMod val="65000"/>
                    <a:lumOff val="35000"/>
                    <a:alpha val="62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31" name="矩形 30"/>
            <p:cNvSpPr/>
            <p:nvPr/>
          </p:nvSpPr>
          <p:spPr>
            <a:xfrm rot="1800000">
              <a:off x="6007951" y="3138637"/>
              <a:ext cx="1521346" cy="1883756"/>
            </a:xfrm>
            <a:prstGeom prst="rect">
              <a:avLst/>
            </a:prstGeom>
            <a:gradFill>
              <a:gsLst>
                <a:gs pos="0">
                  <a:schemeClr val="tx1">
                    <a:lumMod val="65000"/>
                    <a:lumOff val="35000"/>
                    <a:alpha val="62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6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12" name="Line 10"/>
            <p:cNvSpPr>
              <a:spLocks noChangeShapeType="1"/>
            </p:cNvSpPr>
            <p:nvPr/>
          </p:nvSpPr>
          <p:spPr bwMode="auto">
            <a:xfrm>
              <a:off x="4534694" y="2135188"/>
              <a:ext cx="3161507" cy="3160713"/>
            </a:xfrm>
            <a:prstGeom prst="line">
              <a:avLst/>
            </a:prstGeom>
            <a:noFill/>
            <a:ln w="12700" cap="flat">
              <a:solidFill>
                <a:schemeClr val="bg1">
                  <a:lumMod val="75000"/>
                </a:schemeClr>
              </a:solidFill>
              <a:prstDash val="sys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3" name="Oval 11"/>
            <p:cNvSpPr>
              <a:spLocks noChangeArrowheads="1"/>
            </p:cNvSpPr>
            <p:nvPr/>
          </p:nvSpPr>
          <p:spPr bwMode="auto">
            <a:xfrm>
              <a:off x="7180263" y="4779963"/>
              <a:ext cx="1031082" cy="1031875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4" name="Oval 12"/>
            <p:cNvSpPr>
              <a:spLocks noChangeArrowheads="1"/>
            </p:cNvSpPr>
            <p:nvPr/>
          </p:nvSpPr>
          <p:spPr bwMode="auto">
            <a:xfrm>
              <a:off x="4007644" y="1606550"/>
              <a:ext cx="1032669" cy="10334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5" name="Line 13"/>
            <p:cNvSpPr>
              <a:spLocks noChangeShapeType="1"/>
            </p:cNvSpPr>
            <p:nvPr/>
          </p:nvSpPr>
          <p:spPr bwMode="auto">
            <a:xfrm>
              <a:off x="3882232" y="3709988"/>
              <a:ext cx="4470400" cy="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75000"/>
                </a:schemeClr>
              </a:solidFill>
              <a:prstDash val="sys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7785894" y="3143250"/>
              <a:ext cx="1133475" cy="1133475"/>
            </a:xfrm>
            <a:custGeom>
              <a:avLst/>
              <a:gdLst>
                <a:gd name="T0" fmla="*/ 587 w 714"/>
                <a:gd name="T1" fmla="*/ 127 h 714"/>
                <a:gd name="T2" fmla="*/ 587 w 714"/>
                <a:gd name="T3" fmla="*/ 587 h 714"/>
                <a:gd name="T4" fmla="*/ 127 w 714"/>
                <a:gd name="T5" fmla="*/ 587 h 714"/>
                <a:gd name="T6" fmla="*/ 127 w 714"/>
                <a:gd name="T7" fmla="*/ 127 h 714"/>
                <a:gd name="T8" fmla="*/ 587 w 714"/>
                <a:gd name="T9" fmla="*/ 127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4" h="714">
                  <a:moveTo>
                    <a:pt x="587" y="127"/>
                  </a:moveTo>
                  <a:cubicBezTo>
                    <a:pt x="714" y="254"/>
                    <a:pt x="714" y="460"/>
                    <a:pt x="587" y="587"/>
                  </a:cubicBezTo>
                  <a:cubicBezTo>
                    <a:pt x="460" y="714"/>
                    <a:pt x="254" y="714"/>
                    <a:pt x="127" y="587"/>
                  </a:cubicBezTo>
                  <a:cubicBezTo>
                    <a:pt x="0" y="460"/>
                    <a:pt x="0" y="254"/>
                    <a:pt x="127" y="127"/>
                  </a:cubicBezTo>
                  <a:cubicBezTo>
                    <a:pt x="254" y="0"/>
                    <a:pt x="460" y="0"/>
                    <a:pt x="587" y="127"/>
                  </a:cubicBez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 dirty="0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3299619" y="3143250"/>
              <a:ext cx="1135063" cy="1133475"/>
            </a:xfrm>
            <a:custGeom>
              <a:avLst/>
              <a:gdLst>
                <a:gd name="T0" fmla="*/ 587 w 715"/>
                <a:gd name="T1" fmla="*/ 127 h 714"/>
                <a:gd name="T2" fmla="*/ 587 w 715"/>
                <a:gd name="T3" fmla="*/ 587 h 714"/>
                <a:gd name="T4" fmla="*/ 127 w 715"/>
                <a:gd name="T5" fmla="*/ 587 h 714"/>
                <a:gd name="T6" fmla="*/ 127 w 715"/>
                <a:gd name="T7" fmla="*/ 127 h 714"/>
                <a:gd name="T8" fmla="*/ 587 w 715"/>
                <a:gd name="T9" fmla="*/ 127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5" h="714">
                  <a:moveTo>
                    <a:pt x="587" y="127"/>
                  </a:moveTo>
                  <a:cubicBezTo>
                    <a:pt x="715" y="254"/>
                    <a:pt x="715" y="460"/>
                    <a:pt x="587" y="587"/>
                  </a:cubicBezTo>
                  <a:cubicBezTo>
                    <a:pt x="460" y="714"/>
                    <a:pt x="254" y="714"/>
                    <a:pt x="127" y="587"/>
                  </a:cubicBezTo>
                  <a:cubicBezTo>
                    <a:pt x="0" y="460"/>
                    <a:pt x="0" y="254"/>
                    <a:pt x="127" y="127"/>
                  </a:cubicBezTo>
                  <a:cubicBezTo>
                    <a:pt x="254" y="0"/>
                    <a:pt x="460" y="0"/>
                    <a:pt x="587" y="12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8" name="Line 16"/>
            <p:cNvSpPr>
              <a:spLocks noChangeShapeType="1"/>
            </p:cNvSpPr>
            <p:nvPr/>
          </p:nvSpPr>
          <p:spPr bwMode="auto">
            <a:xfrm flipV="1">
              <a:off x="4534694" y="2122488"/>
              <a:ext cx="3161507" cy="3162300"/>
            </a:xfrm>
            <a:prstGeom prst="line">
              <a:avLst/>
            </a:prstGeom>
            <a:noFill/>
            <a:ln w="12700" cap="flat">
              <a:solidFill>
                <a:schemeClr val="bg1">
                  <a:lumMod val="75000"/>
                </a:schemeClr>
              </a:solidFill>
              <a:prstDash val="sys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9" name="Oval 17"/>
            <p:cNvSpPr>
              <a:spLocks noChangeArrowheads="1"/>
            </p:cNvSpPr>
            <p:nvPr/>
          </p:nvSpPr>
          <p:spPr bwMode="auto">
            <a:xfrm>
              <a:off x="7180263" y="1606550"/>
              <a:ext cx="1031082" cy="103346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0" name="Oval 18"/>
            <p:cNvSpPr>
              <a:spLocks noChangeArrowheads="1"/>
            </p:cNvSpPr>
            <p:nvPr/>
          </p:nvSpPr>
          <p:spPr bwMode="auto">
            <a:xfrm>
              <a:off x="4007644" y="4779963"/>
              <a:ext cx="1032669" cy="1031875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1" name="Oval 19"/>
            <p:cNvSpPr>
              <a:spLocks noChangeArrowheads="1"/>
            </p:cNvSpPr>
            <p:nvPr/>
          </p:nvSpPr>
          <p:spPr bwMode="auto">
            <a:xfrm>
              <a:off x="5159375" y="2760663"/>
              <a:ext cx="1900238" cy="1898650"/>
            </a:xfrm>
            <a:prstGeom prst="ellipse">
              <a:avLst/>
            </a:prstGeom>
            <a:blipFill>
              <a:blip r:embed="rId3"/>
              <a:srcRect/>
              <a:stretch>
                <a:fillRect l="-25428" r="-25034"/>
              </a:stretch>
            </a:blip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41" name="Oval 39"/>
            <p:cNvSpPr>
              <a:spLocks noChangeArrowheads="1"/>
            </p:cNvSpPr>
            <p:nvPr/>
          </p:nvSpPr>
          <p:spPr bwMode="auto">
            <a:xfrm>
              <a:off x="5292725" y="2884488"/>
              <a:ext cx="1649413" cy="1649413"/>
            </a:xfrm>
            <a:prstGeom prst="ellipse">
              <a:avLst/>
            </a:prstGeom>
            <a:noFill/>
            <a:ln w="9525" cap="flat">
              <a:solidFill>
                <a:schemeClr val="bg1"/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71" name="Oval 11"/>
            <p:cNvSpPr>
              <a:spLocks noChangeArrowheads="1"/>
            </p:cNvSpPr>
            <p:nvPr/>
          </p:nvSpPr>
          <p:spPr bwMode="auto">
            <a:xfrm>
              <a:off x="7484973" y="5021135"/>
              <a:ext cx="421663" cy="549532"/>
            </a:xfrm>
            <a:custGeom>
              <a:avLst/>
              <a:gdLst>
                <a:gd name="connsiteX0" fmla="*/ 192241 w 462838"/>
                <a:gd name="connsiteY0" fmla="*/ 447667 h 603193"/>
                <a:gd name="connsiteX1" fmla="*/ 350547 w 462838"/>
                <a:gd name="connsiteY1" fmla="*/ 447667 h 603193"/>
                <a:gd name="connsiteX2" fmla="*/ 368351 w 462838"/>
                <a:gd name="connsiteY2" fmla="*/ 465414 h 603193"/>
                <a:gd name="connsiteX3" fmla="*/ 350547 w 462838"/>
                <a:gd name="connsiteY3" fmla="*/ 483161 h 603193"/>
                <a:gd name="connsiteX4" fmla="*/ 192241 w 462838"/>
                <a:gd name="connsiteY4" fmla="*/ 483161 h 603193"/>
                <a:gd name="connsiteX5" fmla="*/ 174437 w 462838"/>
                <a:gd name="connsiteY5" fmla="*/ 465414 h 603193"/>
                <a:gd name="connsiteX6" fmla="*/ 192241 w 462838"/>
                <a:gd name="connsiteY6" fmla="*/ 447667 h 603193"/>
                <a:gd name="connsiteX7" fmla="*/ 130898 w 462838"/>
                <a:gd name="connsiteY7" fmla="*/ 446891 h 603193"/>
                <a:gd name="connsiteX8" fmla="*/ 149527 w 462838"/>
                <a:gd name="connsiteY8" fmla="*/ 465485 h 603193"/>
                <a:gd name="connsiteX9" fmla="*/ 130898 w 462838"/>
                <a:gd name="connsiteY9" fmla="*/ 484079 h 603193"/>
                <a:gd name="connsiteX10" fmla="*/ 112269 w 462838"/>
                <a:gd name="connsiteY10" fmla="*/ 465485 h 603193"/>
                <a:gd name="connsiteX11" fmla="*/ 130898 w 462838"/>
                <a:gd name="connsiteY11" fmla="*/ 446891 h 603193"/>
                <a:gd name="connsiteX12" fmla="*/ 192241 w 462838"/>
                <a:gd name="connsiteY12" fmla="*/ 350922 h 603193"/>
                <a:gd name="connsiteX13" fmla="*/ 350547 w 462838"/>
                <a:gd name="connsiteY13" fmla="*/ 350922 h 603193"/>
                <a:gd name="connsiteX14" fmla="*/ 368351 w 462838"/>
                <a:gd name="connsiteY14" fmla="*/ 368705 h 603193"/>
                <a:gd name="connsiteX15" fmla="*/ 350547 w 462838"/>
                <a:gd name="connsiteY15" fmla="*/ 386487 h 603193"/>
                <a:gd name="connsiteX16" fmla="*/ 192241 w 462838"/>
                <a:gd name="connsiteY16" fmla="*/ 386487 h 603193"/>
                <a:gd name="connsiteX17" fmla="*/ 174437 w 462838"/>
                <a:gd name="connsiteY17" fmla="*/ 368705 h 603193"/>
                <a:gd name="connsiteX18" fmla="*/ 192241 w 462838"/>
                <a:gd name="connsiteY18" fmla="*/ 350922 h 603193"/>
                <a:gd name="connsiteX19" fmla="*/ 130898 w 462838"/>
                <a:gd name="connsiteY19" fmla="*/ 350145 h 603193"/>
                <a:gd name="connsiteX20" fmla="*/ 149527 w 462838"/>
                <a:gd name="connsiteY20" fmla="*/ 368669 h 603193"/>
                <a:gd name="connsiteX21" fmla="*/ 130898 w 462838"/>
                <a:gd name="connsiteY21" fmla="*/ 387193 h 603193"/>
                <a:gd name="connsiteX22" fmla="*/ 112269 w 462838"/>
                <a:gd name="connsiteY22" fmla="*/ 368669 h 603193"/>
                <a:gd name="connsiteX23" fmla="*/ 130898 w 462838"/>
                <a:gd name="connsiteY23" fmla="*/ 350145 h 603193"/>
                <a:gd name="connsiteX24" fmla="*/ 192241 w 462838"/>
                <a:gd name="connsiteY24" fmla="*/ 254177 h 603193"/>
                <a:gd name="connsiteX25" fmla="*/ 350547 w 462838"/>
                <a:gd name="connsiteY25" fmla="*/ 254177 h 603193"/>
                <a:gd name="connsiteX26" fmla="*/ 368351 w 462838"/>
                <a:gd name="connsiteY26" fmla="*/ 271960 h 603193"/>
                <a:gd name="connsiteX27" fmla="*/ 350547 w 462838"/>
                <a:gd name="connsiteY27" fmla="*/ 289742 h 603193"/>
                <a:gd name="connsiteX28" fmla="*/ 192241 w 462838"/>
                <a:gd name="connsiteY28" fmla="*/ 289742 h 603193"/>
                <a:gd name="connsiteX29" fmla="*/ 174437 w 462838"/>
                <a:gd name="connsiteY29" fmla="*/ 271960 h 603193"/>
                <a:gd name="connsiteX30" fmla="*/ 192241 w 462838"/>
                <a:gd name="connsiteY30" fmla="*/ 254177 h 603193"/>
                <a:gd name="connsiteX31" fmla="*/ 130898 w 462838"/>
                <a:gd name="connsiteY31" fmla="*/ 253471 h 603193"/>
                <a:gd name="connsiteX32" fmla="*/ 149527 w 462838"/>
                <a:gd name="connsiteY32" fmla="*/ 271959 h 603193"/>
                <a:gd name="connsiteX33" fmla="*/ 130898 w 462838"/>
                <a:gd name="connsiteY33" fmla="*/ 290447 h 603193"/>
                <a:gd name="connsiteX34" fmla="*/ 112269 w 462838"/>
                <a:gd name="connsiteY34" fmla="*/ 271959 h 603193"/>
                <a:gd name="connsiteX35" fmla="*/ 130898 w 462838"/>
                <a:gd name="connsiteY35" fmla="*/ 253471 h 603193"/>
                <a:gd name="connsiteX36" fmla="*/ 324432 w 462838"/>
                <a:gd name="connsiteY36" fmla="*/ 56735 h 603193"/>
                <a:gd name="connsiteX37" fmla="*/ 324432 w 462838"/>
                <a:gd name="connsiteY37" fmla="*/ 138207 h 603193"/>
                <a:gd name="connsiteX38" fmla="*/ 406022 w 462838"/>
                <a:gd name="connsiteY38" fmla="*/ 138207 h 603193"/>
                <a:gd name="connsiteX39" fmla="*/ 35603 w 462838"/>
                <a:gd name="connsiteY39" fmla="*/ 35552 h 603193"/>
                <a:gd name="connsiteX40" fmla="*/ 35603 w 462838"/>
                <a:gd name="connsiteY40" fmla="*/ 567642 h 603193"/>
                <a:gd name="connsiteX41" fmla="*/ 427235 w 462838"/>
                <a:gd name="connsiteY41" fmla="*/ 567642 h 603193"/>
                <a:gd name="connsiteX42" fmla="*/ 427235 w 462838"/>
                <a:gd name="connsiteY42" fmla="*/ 173759 h 603193"/>
                <a:gd name="connsiteX43" fmla="*/ 306630 w 462838"/>
                <a:gd name="connsiteY43" fmla="*/ 173759 h 603193"/>
                <a:gd name="connsiteX44" fmla="*/ 288829 w 462838"/>
                <a:gd name="connsiteY44" fmla="*/ 155983 h 603193"/>
                <a:gd name="connsiteX45" fmla="*/ 288829 w 462838"/>
                <a:gd name="connsiteY45" fmla="*/ 35552 h 603193"/>
                <a:gd name="connsiteX46" fmla="*/ 17802 w 462838"/>
                <a:gd name="connsiteY46" fmla="*/ 0 h 603193"/>
                <a:gd name="connsiteX47" fmla="*/ 310636 w 462838"/>
                <a:gd name="connsiteY47" fmla="*/ 0 h 603193"/>
                <a:gd name="connsiteX48" fmla="*/ 323245 w 462838"/>
                <a:gd name="connsiteY48" fmla="*/ 5185 h 603193"/>
                <a:gd name="connsiteX49" fmla="*/ 457646 w 462838"/>
                <a:gd name="connsiteY49" fmla="*/ 139540 h 603193"/>
                <a:gd name="connsiteX50" fmla="*/ 462838 w 462838"/>
                <a:gd name="connsiteY50" fmla="*/ 151984 h 603193"/>
                <a:gd name="connsiteX51" fmla="*/ 462838 w 462838"/>
                <a:gd name="connsiteY51" fmla="*/ 585417 h 603193"/>
                <a:gd name="connsiteX52" fmla="*/ 445037 w 462838"/>
                <a:gd name="connsiteY52" fmla="*/ 603193 h 603193"/>
                <a:gd name="connsiteX53" fmla="*/ 17802 w 462838"/>
                <a:gd name="connsiteY53" fmla="*/ 603193 h 603193"/>
                <a:gd name="connsiteX54" fmla="*/ 0 w 462838"/>
                <a:gd name="connsiteY54" fmla="*/ 585417 h 603193"/>
                <a:gd name="connsiteX55" fmla="*/ 0 w 462838"/>
                <a:gd name="connsiteY55" fmla="*/ 17776 h 603193"/>
                <a:gd name="connsiteX56" fmla="*/ 17802 w 462838"/>
                <a:gd name="connsiteY56" fmla="*/ 0 h 60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462838" h="603193">
                  <a:moveTo>
                    <a:pt x="192241" y="447667"/>
                  </a:moveTo>
                  <a:lnTo>
                    <a:pt x="350547" y="447667"/>
                  </a:lnTo>
                  <a:cubicBezTo>
                    <a:pt x="360339" y="447667"/>
                    <a:pt x="368351" y="455653"/>
                    <a:pt x="368351" y="465414"/>
                  </a:cubicBezTo>
                  <a:cubicBezTo>
                    <a:pt x="368351" y="475323"/>
                    <a:pt x="360339" y="483161"/>
                    <a:pt x="350547" y="483161"/>
                  </a:cubicBezTo>
                  <a:lnTo>
                    <a:pt x="192241" y="483161"/>
                  </a:lnTo>
                  <a:cubicBezTo>
                    <a:pt x="182449" y="483161"/>
                    <a:pt x="174437" y="475323"/>
                    <a:pt x="174437" y="465414"/>
                  </a:cubicBezTo>
                  <a:cubicBezTo>
                    <a:pt x="174437" y="455653"/>
                    <a:pt x="182449" y="447667"/>
                    <a:pt x="192241" y="447667"/>
                  </a:cubicBezTo>
                  <a:close/>
                  <a:moveTo>
                    <a:pt x="130898" y="446891"/>
                  </a:moveTo>
                  <a:cubicBezTo>
                    <a:pt x="141187" y="446891"/>
                    <a:pt x="149527" y="455216"/>
                    <a:pt x="149527" y="465485"/>
                  </a:cubicBezTo>
                  <a:cubicBezTo>
                    <a:pt x="149527" y="475754"/>
                    <a:pt x="141187" y="484079"/>
                    <a:pt x="130898" y="484079"/>
                  </a:cubicBezTo>
                  <a:cubicBezTo>
                    <a:pt x="120609" y="484079"/>
                    <a:pt x="112269" y="475754"/>
                    <a:pt x="112269" y="465485"/>
                  </a:cubicBezTo>
                  <a:cubicBezTo>
                    <a:pt x="112269" y="455216"/>
                    <a:pt x="120609" y="446891"/>
                    <a:pt x="130898" y="446891"/>
                  </a:cubicBezTo>
                  <a:close/>
                  <a:moveTo>
                    <a:pt x="192241" y="350922"/>
                  </a:moveTo>
                  <a:lnTo>
                    <a:pt x="350547" y="350922"/>
                  </a:lnTo>
                  <a:cubicBezTo>
                    <a:pt x="360339" y="350922"/>
                    <a:pt x="368351" y="358924"/>
                    <a:pt x="368351" y="368705"/>
                  </a:cubicBezTo>
                  <a:cubicBezTo>
                    <a:pt x="368351" y="378485"/>
                    <a:pt x="360339" y="386487"/>
                    <a:pt x="350547" y="386487"/>
                  </a:cubicBezTo>
                  <a:lnTo>
                    <a:pt x="192241" y="386487"/>
                  </a:lnTo>
                  <a:cubicBezTo>
                    <a:pt x="182449" y="386487"/>
                    <a:pt x="174437" y="378485"/>
                    <a:pt x="174437" y="368705"/>
                  </a:cubicBezTo>
                  <a:cubicBezTo>
                    <a:pt x="174437" y="358924"/>
                    <a:pt x="182449" y="350922"/>
                    <a:pt x="192241" y="350922"/>
                  </a:cubicBezTo>
                  <a:close/>
                  <a:moveTo>
                    <a:pt x="130898" y="350145"/>
                  </a:moveTo>
                  <a:cubicBezTo>
                    <a:pt x="141187" y="350145"/>
                    <a:pt x="149527" y="358438"/>
                    <a:pt x="149527" y="368669"/>
                  </a:cubicBezTo>
                  <a:cubicBezTo>
                    <a:pt x="149527" y="378900"/>
                    <a:pt x="141187" y="387193"/>
                    <a:pt x="130898" y="387193"/>
                  </a:cubicBezTo>
                  <a:cubicBezTo>
                    <a:pt x="120609" y="387193"/>
                    <a:pt x="112269" y="378900"/>
                    <a:pt x="112269" y="368669"/>
                  </a:cubicBezTo>
                  <a:cubicBezTo>
                    <a:pt x="112269" y="358438"/>
                    <a:pt x="120609" y="350145"/>
                    <a:pt x="130898" y="350145"/>
                  </a:cubicBezTo>
                  <a:close/>
                  <a:moveTo>
                    <a:pt x="192241" y="254177"/>
                  </a:moveTo>
                  <a:lnTo>
                    <a:pt x="350547" y="254177"/>
                  </a:lnTo>
                  <a:cubicBezTo>
                    <a:pt x="360339" y="254177"/>
                    <a:pt x="368351" y="262179"/>
                    <a:pt x="368351" y="271960"/>
                  </a:cubicBezTo>
                  <a:cubicBezTo>
                    <a:pt x="368351" y="281740"/>
                    <a:pt x="360339" y="289742"/>
                    <a:pt x="350547" y="289742"/>
                  </a:cubicBezTo>
                  <a:lnTo>
                    <a:pt x="192241" y="289742"/>
                  </a:lnTo>
                  <a:cubicBezTo>
                    <a:pt x="182449" y="289742"/>
                    <a:pt x="174437" y="281740"/>
                    <a:pt x="174437" y="271960"/>
                  </a:cubicBezTo>
                  <a:cubicBezTo>
                    <a:pt x="174437" y="262179"/>
                    <a:pt x="182449" y="254177"/>
                    <a:pt x="192241" y="254177"/>
                  </a:cubicBezTo>
                  <a:close/>
                  <a:moveTo>
                    <a:pt x="130898" y="253471"/>
                  </a:moveTo>
                  <a:cubicBezTo>
                    <a:pt x="141187" y="253471"/>
                    <a:pt x="149527" y="261748"/>
                    <a:pt x="149527" y="271959"/>
                  </a:cubicBezTo>
                  <a:cubicBezTo>
                    <a:pt x="149527" y="282170"/>
                    <a:pt x="141187" y="290447"/>
                    <a:pt x="130898" y="290447"/>
                  </a:cubicBezTo>
                  <a:cubicBezTo>
                    <a:pt x="120609" y="290447"/>
                    <a:pt x="112269" y="282170"/>
                    <a:pt x="112269" y="271959"/>
                  </a:cubicBezTo>
                  <a:cubicBezTo>
                    <a:pt x="112269" y="261748"/>
                    <a:pt x="120609" y="253471"/>
                    <a:pt x="130898" y="253471"/>
                  </a:cubicBezTo>
                  <a:close/>
                  <a:moveTo>
                    <a:pt x="324432" y="56735"/>
                  </a:moveTo>
                  <a:lnTo>
                    <a:pt x="324432" y="138207"/>
                  </a:lnTo>
                  <a:lnTo>
                    <a:pt x="406022" y="138207"/>
                  </a:lnTo>
                  <a:close/>
                  <a:moveTo>
                    <a:pt x="35603" y="35552"/>
                  </a:moveTo>
                  <a:lnTo>
                    <a:pt x="35603" y="567642"/>
                  </a:lnTo>
                  <a:lnTo>
                    <a:pt x="427235" y="567642"/>
                  </a:lnTo>
                  <a:lnTo>
                    <a:pt x="427235" y="173759"/>
                  </a:lnTo>
                  <a:lnTo>
                    <a:pt x="306630" y="173759"/>
                  </a:lnTo>
                  <a:cubicBezTo>
                    <a:pt x="296840" y="173759"/>
                    <a:pt x="288829" y="165760"/>
                    <a:pt x="288829" y="155983"/>
                  </a:cubicBezTo>
                  <a:lnTo>
                    <a:pt x="288829" y="35552"/>
                  </a:lnTo>
                  <a:close/>
                  <a:moveTo>
                    <a:pt x="17802" y="0"/>
                  </a:moveTo>
                  <a:lnTo>
                    <a:pt x="310636" y="0"/>
                  </a:lnTo>
                  <a:cubicBezTo>
                    <a:pt x="315383" y="0"/>
                    <a:pt x="319833" y="1926"/>
                    <a:pt x="323245" y="5185"/>
                  </a:cubicBezTo>
                  <a:lnTo>
                    <a:pt x="457646" y="139540"/>
                  </a:lnTo>
                  <a:cubicBezTo>
                    <a:pt x="460910" y="142799"/>
                    <a:pt x="462838" y="147391"/>
                    <a:pt x="462838" y="151984"/>
                  </a:cubicBezTo>
                  <a:lnTo>
                    <a:pt x="462838" y="585417"/>
                  </a:lnTo>
                  <a:cubicBezTo>
                    <a:pt x="462838" y="595194"/>
                    <a:pt x="454827" y="603193"/>
                    <a:pt x="445037" y="603193"/>
                  </a:cubicBezTo>
                  <a:lnTo>
                    <a:pt x="17802" y="603193"/>
                  </a:lnTo>
                  <a:cubicBezTo>
                    <a:pt x="8011" y="603193"/>
                    <a:pt x="0" y="595194"/>
                    <a:pt x="0" y="585417"/>
                  </a:cubicBezTo>
                  <a:lnTo>
                    <a:pt x="0" y="17776"/>
                  </a:lnTo>
                  <a:cubicBezTo>
                    <a:pt x="0" y="7999"/>
                    <a:pt x="8011" y="0"/>
                    <a:pt x="1780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68" name="Oval 12"/>
            <p:cNvSpPr>
              <a:spLocks noChangeArrowheads="1"/>
            </p:cNvSpPr>
            <p:nvPr/>
          </p:nvSpPr>
          <p:spPr bwMode="auto">
            <a:xfrm>
              <a:off x="4248790" y="1860586"/>
              <a:ext cx="550378" cy="525391"/>
            </a:xfrm>
            <a:custGeom>
              <a:avLst/>
              <a:gdLst>
                <a:gd name="connsiteX0" fmla="*/ 442231 w 602715"/>
                <a:gd name="connsiteY0" fmla="*/ 415741 h 575353"/>
                <a:gd name="connsiteX1" fmla="*/ 479375 w 602715"/>
                <a:gd name="connsiteY1" fmla="*/ 514894 h 575353"/>
                <a:gd name="connsiteX2" fmla="*/ 500369 w 602715"/>
                <a:gd name="connsiteY2" fmla="*/ 472976 h 575353"/>
                <a:gd name="connsiteX3" fmla="*/ 542357 w 602715"/>
                <a:gd name="connsiteY3" fmla="*/ 452017 h 575353"/>
                <a:gd name="connsiteX4" fmla="*/ 405895 w 602715"/>
                <a:gd name="connsiteY4" fmla="*/ 379466 h 575353"/>
                <a:gd name="connsiteX5" fmla="*/ 596458 w 602715"/>
                <a:gd name="connsiteY5" fmla="*/ 449598 h 575353"/>
                <a:gd name="connsiteX6" fmla="*/ 526208 w 602715"/>
                <a:gd name="connsiteY6" fmla="*/ 484262 h 575353"/>
                <a:gd name="connsiteX7" fmla="*/ 599688 w 602715"/>
                <a:gd name="connsiteY7" fmla="*/ 557618 h 575353"/>
                <a:gd name="connsiteX8" fmla="*/ 599688 w 602715"/>
                <a:gd name="connsiteY8" fmla="*/ 572129 h 575353"/>
                <a:gd name="connsiteX9" fmla="*/ 591613 w 602715"/>
                <a:gd name="connsiteY9" fmla="*/ 575353 h 575353"/>
                <a:gd name="connsiteX10" fmla="*/ 584346 w 602715"/>
                <a:gd name="connsiteY10" fmla="*/ 572129 h 575353"/>
                <a:gd name="connsiteX11" fmla="*/ 510866 w 602715"/>
                <a:gd name="connsiteY11" fmla="*/ 499578 h 575353"/>
                <a:gd name="connsiteX12" fmla="*/ 476145 w 602715"/>
                <a:gd name="connsiteY12" fmla="*/ 568904 h 575353"/>
                <a:gd name="connsiteX13" fmla="*/ 280047 w 602715"/>
                <a:gd name="connsiteY13" fmla="*/ 64374 h 575353"/>
                <a:gd name="connsiteX14" fmla="*/ 258242 w 602715"/>
                <a:gd name="connsiteY14" fmla="*/ 86154 h 575353"/>
                <a:gd name="connsiteX15" fmla="*/ 280047 w 602715"/>
                <a:gd name="connsiteY15" fmla="*/ 107934 h 575353"/>
                <a:gd name="connsiteX16" fmla="*/ 301045 w 602715"/>
                <a:gd name="connsiteY16" fmla="*/ 86154 h 575353"/>
                <a:gd name="connsiteX17" fmla="*/ 280047 w 602715"/>
                <a:gd name="connsiteY17" fmla="*/ 64374 h 575353"/>
                <a:gd name="connsiteX18" fmla="*/ 183205 w 602715"/>
                <a:gd name="connsiteY18" fmla="*/ 64374 h 575353"/>
                <a:gd name="connsiteX19" fmla="*/ 161432 w 602715"/>
                <a:gd name="connsiteY19" fmla="*/ 86154 h 575353"/>
                <a:gd name="connsiteX20" fmla="*/ 183205 w 602715"/>
                <a:gd name="connsiteY20" fmla="*/ 107934 h 575353"/>
                <a:gd name="connsiteX21" fmla="*/ 204171 w 602715"/>
                <a:gd name="connsiteY21" fmla="*/ 86154 h 575353"/>
                <a:gd name="connsiteX22" fmla="*/ 183205 w 602715"/>
                <a:gd name="connsiteY22" fmla="*/ 64374 h 575353"/>
                <a:gd name="connsiteX23" fmla="*/ 86363 w 602715"/>
                <a:gd name="connsiteY23" fmla="*/ 64374 h 575353"/>
                <a:gd name="connsiteX24" fmla="*/ 64558 w 602715"/>
                <a:gd name="connsiteY24" fmla="*/ 86154 h 575353"/>
                <a:gd name="connsiteX25" fmla="*/ 86363 w 602715"/>
                <a:gd name="connsiteY25" fmla="*/ 107934 h 575353"/>
                <a:gd name="connsiteX26" fmla="*/ 107361 w 602715"/>
                <a:gd name="connsiteY26" fmla="*/ 86154 h 575353"/>
                <a:gd name="connsiteX27" fmla="*/ 86363 w 602715"/>
                <a:gd name="connsiteY27" fmla="*/ 64374 h 575353"/>
                <a:gd name="connsiteX28" fmla="*/ 280047 w 602715"/>
                <a:gd name="connsiteY28" fmla="*/ 43401 h 575353"/>
                <a:gd name="connsiteX29" fmla="*/ 322850 w 602715"/>
                <a:gd name="connsiteY29" fmla="*/ 86154 h 575353"/>
                <a:gd name="connsiteX30" fmla="*/ 280047 w 602715"/>
                <a:gd name="connsiteY30" fmla="*/ 128907 h 575353"/>
                <a:gd name="connsiteX31" fmla="*/ 236437 w 602715"/>
                <a:gd name="connsiteY31" fmla="*/ 86154 h 575353"/>
                <a:gd name="connsiteX32" fmla="*/ 280047 w 602715"/>
                <a:gd name="connsiteY32" fmla="*/ 43401 h 575353"/>
                <a:gd name="connsiteX33" fmla="*/ 183205 w 602715"/>
                <a:gd name="connsiteY33" fmla="*/ 43401 h 575353"/>
                <a:gd name="connsiteX34" fmla="*/ 225943 w 602715"/>
                <a:gd name="connsiteY34" fmla="*/ 86154 h 575353"/>
                <a:gd name="connsiteX35" fmla="*/ 183205 w 602715"/>
                <a:gd name="connsiteY35" fmla="*/ 128907 h 575353"/>
                <a:gd name="connsiteX36" fmla="*/ 139660 w 602715"/>
                <a:gd name="connsiteY36" fmla="*/ 86154 h 575353"/>
                <a:gd name="connsiteX37" fmla="*/ 183205 w 602715"/>
                <a:gd name="connsiteY37" fmla="*/ 43401 h 575353"/>
                <a:gd name="connsiteX38" fmla="*/ 86363 w 602715"/>
                <a:gd name="connsiteY38" fmla="*/ 43401 h 575353"/>
                <a:gd name="connsiteX39" fmla="*/ 129166 w 602715"/>
                <a:gd name="connsiteY39" fmla="*/ 86154 h 575353"/>
                <a:gd name="connsiteX40" fmla="*/ 86363 w 602715"/>
                <a:gd name="connsiteY40" fmla="*/ 128907 h 575353"/>
                <a:gd name="connsiteX41" fmla="*/ 42753 w 602715"/>
                <a:gd name="connsiteY41" fmla="*/ 86154 h 575353"/>
                <a:gd name="connsiteX42" fmla="*/ 86363 w 602715"/>
                <a:gd name="connsiteY42" fmla="*/ 43401 h 575353"/>
                <a:gd name="connsiteX43" fmla="*/ 21790 w 602715"/>
                <a:gd name="connsiteY43" fmla="*/ 21754 h 575353"/>
                <a:gd name="connsiteX44" fmla="*/ 21790 w 602715"/>
                <a:gd name="connsiteY44" fmla="*/ 150669 h 575353"/>
                <a:gd name="connsiteX45" fmla="*/ 538305 w 602715"/>
                <a:gd name="connsiteY45" fmla="*/ 150669 h 575353"/>
                <a:gd name="connsiteX46" fmla="*/ 538305 w 602715"/>
                <a:gd name="connsiteY46" fmla="*/ 21754 h 575353"/>
                <a:gd name="connsiteX47" fmla="*/ 10492 w 602715"/>
                <a:gd name="connsiteY47" fmla="*/ 0 h 575353"/>
                <a:gd name="connsiteX48" fmla="*/ 548796 w 602715"/>
                <a:gd name="connsiteY48" fmla="*/ 0 h 575353"/>
                <a:gd name="connsiteX49" fmla="*/ 559288 w 602715"/>
                <a:gd name="connsiteY49" fmla="*/ 11280 h 575353"/>
                <a:gd name="connsiteX50" fmla="*/ 559288 w 602715"/>
                <a:gd name="connsiteY50" fmla="*/ 161143 h 575353"/>
                <a:gd name="connsiteX51" fmla="*/ 559288 w 602715"/>
                <a:gd name="connsiteY51" fmla="*/ 365795 h 575353"/>
                <a:gd name="connsiteX52" fmla="*/ 548796 w 602715"/>
                <a:gd name="connsiteY52" fmla="*/ 376269 h 575353"/>
                <a:gd name="connsiteX53" fmla="*/ 538305 w 602715"/>
                <a:gd name="connsiteY53" fmla="*/ 365795 h 575353"/>
                <a:gd name="connsiteX54" fmla="*/ 538305 w 602715"/>
                <a:gd name="connsiteY54" fmla="*/ 172423 h 575353"/>
                <a:gd name="connsiteX55" fmla="*/ 21790 w 602715"/>
                <a:gd name="connsiteY55" fmla="*/ 172423 h 575353"/>
                <a:gd name="connsiteX56" fmla="*/ 21790 w 602715"/>
                <a:gd name="connsiteY56" fmla="*/ 526938 h 575353"/>
                <a:gd name="connsiteX57" fmla="*/ 376894 w 602715"/>
                <a:gd name="connsiteY57" fmla="*/ 526938 h 575353"/>
                <a:gd name="connsiteX58" fmla="*/ 387386 w 602715"/>
                <a:gd name="connsiteY58" fmla="*/ 537413 h 575353"/>
                <a:gd name="connsiteX59" fmla="*/ 376894 w 602715"/>
                <a:gd name="connsiteY59" fmla="*/ 547887 h 575353"/>
                <a:gd name="connsiteX60" fmla="*/ 10492 w 602715"/>
                <a:gd name="connsiteY60" fmla="*/ 547887 h 575353"/>
                <a:gd name="connsiteX61" fmla="*/ 0 w 602715"/>
                <a:gd name="connsiteY61" fmla="*/ 537413 h 575353"/>
                <a:gd name="connsiteX62" fmla="*/ 0 w 602715"/>
                <a:gd name="connsiteY62" fmla="*/ 161143 h 575353"/>
                <a:gd name="connsiteX63" fmla="*/ 0 w 602715"/>
                <a:gd name="connsiteY63" fmla="*/ 11280 h 575353"/>
                <a:gd name="connsiteX64" fmla="*/ 10492 w 602715"/>
                <a:gd name="connsiteY64" fmla="*/ 0 h 5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602715" h="575353">
                  <a:moveTo>
                    <a:pt x="442231" y="415741"/>
                  </a:moveTo>
                  <a:lnTo>
                    <a:pt x="479375" y="514894"/>
                  </a:lnTo>
                  <a:lnTo>
                    <a:pt x="500369" y="472976"/>
                  </a:lnTo>
                  <a:lnTo>
                    <a:pt x="542357" y="452017"/>
                  </a:lnTo>
                  <a:close/>
                  <a:moveTo>
                    <a:pt x="405895" y="379466"/>
                  </a:moveTo>
                  <a:lnTo>
                    <a:pt x="596458" y="449598"/>
                  </a:lnTo>
                  <a:lnTo>
                    <a:pt x="526208" y="484262"/>
                  </a:lnTo>
                  <a:lnTo>
                    <a:pt x="599688" y="557618"/>
                  </a:lnTo>
                  <a:cubicBezTo>
                    <a:pt x="603725" y="561649"/>
                    <a:pt x="603725" y="568098"/>
                    <a:pt x="599688" y="572129"/>
                  </a:cubicBezTo>
                  <a:cubicBezTo>
                    <a:pt x="597265" y="574547"/>
                    <a:pt x="594843" y="575353"/>
                    <a:pt x="591613" y="575353"/>
                  </a:cubicBezTo>
                  <a:cubicBezTo>
                    <a:pt x="589191" y="575353"/>
                    <a:pt x="586768" y="574547"/>
                    <a:pt x="584346" y="572129"/>
                  </a:cubicBezTo>
                  <a:lnTo>
                    <a:pt x="510866" y="499578"/>
                  </a:lnTo>
                  <a:lnTo>
                    <a:pt x="476145" y="568904"/>
                  </a:lnTo>
                  <a:close/>
                  <a:moveTo>
                    <a:pt x="280047" y="64374"/>
                  </a:moveTo>
                  <a:cubicBezTo>
                    <a:pt x="267933" y="64374"/>
                    <a:pt x="258242" y="74054"/>
                    <a:pt x="258242" y="86154"/>
                  </a:cubicBezTo>
                  <a:cubicBezTo>
                    <a:pt x="258242" y="98254"/>
                    <a:pt x="267933" y="107934"/>
                    <a:pt x="280047" y="107934"/>
                  </a:cubicBezTo>
                  <a:cubicBezTo>
                    <a:pt x="291354" y="107934"/>
                    <a:pt x="301045" y="98254"/>
                    <a:pt x="301045" y="86154"/>
                  </a:cubicBezTo>
                  <a:cubicBezTo>
                    <a:pt x="301045" y="74054"/>
                    <a:pt x="291354" y="64374"/>
                    <a:pt x="280047" y="64374"/>
                  </a:cubicBezTo>
                  <a:close/>
                  <a:moveTo>
                    <a:pt x="183205" y="64374"/>
                  </a:moveTo>
                  <a:cubicBezTo>
                    <a:pt x="171109" y="64374"/>
                    <a:pt x="161432" y="74054"/>
                    <a:pt x="161432" y="86154"/>
                  </a:cubicBezTo>
                  <a:cubicBezTo>
                    <a:pt x="161432" y="98254"/>
                    <a:pt x="171109" y="107934"/>
                    <a:pt x="183205" y="107934"/>
                  </a:cubicBezTo>
                  <a:cubicBezTo>
                    <a:pt x="194494" y="107934"/>
                    <a:pt x="204171" y="98254"/>
                    <a:pt x="204171" y="86154"/>
                  </a:cubicBezTo>
                  <a:cubicBezTo>
                    <a:pt x="204171" y="74054"/>
                    <a:pt x="194494" y="64374"/>
                    <a:pt x="183205" y="64374"/>
                  </a:cubicBezTo>
                  <a:close/>
                  <a:moveTo>
                    <a:pt x="86363" y="64374"/>
                  </a:moveTo>
                  <a:cubicBezTo>
                    <a:pt x="74249" y="64374"/>
                    <a:pt x="64558" y="74054"/>
                    <a:pt x="64558" y="86154"/>
                  </a:cubicBezTo>
                  <a:cubicBezTo>
                    <a:pt x="64558" y="98254"/>
                    <a:pt x="74249" y="107934"/>
                    <a:pt x="86363" y="107934"/>
                  </a:cubicBezTo>
                  <a:cubicBezTo>
                    <a:pt x="97670" y="107934"/>
                    <a:pt x="107361" y="98254"/>
                    <a:pt x="107361" y="86154"/>
                  </a:cubicBezTo>
                  <a:cubicBezTo>
                    <a:pt x="107361" y="74054"/>
                    <a:pt x="97670" y="64374"/>
                    <a:pt x="86363" y="64374"/>
                  </a:cubicBezTo>
                  <a:close/>
                  <a:moveTo>
                    <a:pt x="280047" y="43401"/>
                  </a:moveTo>
                  <a:cubicBezTo>
                    <a:pt x="303468" y="43401"/>
                    <a:pt x="322850" y="62761"/>
                    <a:pt x="322850" y="86154"/>
                  </a:cubicBezTo>
                  <a:cubicBezTo>
                    <a:pt x="322850" y="109547"/>
                    <a:pt x="303468" y="128907"/>
                    <a:pt x="280047" y="128907"/>
                  </a:cubicBezTo>
                  <a:cubicBezTo>
                    <a:pt x="255819" y="128907"/>
                    <a:pt x="236437" y="109547"/>
                    <a:pt x="236437" y="86154"/>
                  </a:cubicBezTo>
                  <a:cubicBezTo>
                    <a:pt x="236437" y="62761"/>
                    <a:pt x="255819" y="43401"/>
                    <a:pt x="280047" y="43401"/>
                  </a:cubicBezTo>
                  <a:close/>
                  <a:moveTo>
                    <a:pt x="183205" y="43401"/>
                  </a:moveTo>
                  <a:cubicBezTo>
                    <a:pt x="206590" y="43401"/>
                    <a:pt x="225943" y="62761"/>
                    <a:pt x="225943" y="86154"/>
                  </a:cubicBezTo>
                  <a:cubicBezTo>
                    <a:pt x="225943" y="109547"/>
                    <a:pt x="206590" y="128907"/>
                    <a:pt x="183205" y="128907"/>
                  </a:cubicBezTo>
                  <a:cubicBezTo>
                    <a:pt x="159013" y="128907"/>
                    <a:pt x="139660" y="109547"/>
                    <a:pt x="139660" y="86154"/>
                  </a:cubicBezTo>
                  <a:cubicBezTo>
                    <a:pt x="139660" y="62761"/>
                    <a:pt x="159013" y="43401"/>
                    <a:pt x="183205" y="43401"/>
                  </a:cubicBezTo>
                  <a:close/>
                  <a:moveTo>
                    <a:pt x="86363" y="43401"/>
                  </a:moveTo>
                  <a:cubicBezTo>
                    <a:pt x="109784" y="43401"/>
                    <a:pt x="129166" y="62761"/>
                    <a:pt x="129166" y="86154"/>
                  </a:cubicBezTo>
                  <a:cubicBezTo>
                    <a:pt x="129166" y="109547"/>
                    <a:pt x="109784" y="128907"/>
                    <a:pt x="86363" y="128907"/>
                  </a:cubicBezTo>
                  <a:cubicBezTo>
                    <a:pt x="62135" y="128907"/>
                    <a:pt x="42753" y="109547"/>
                    <a:pt x="42753" y="86154"/>
                  </a:cubicBezTo>
                  <a:cubicBezTo>
                    <a:pt x="42753" y="62761"/>
                    <a:pt x="62135" y="43401"/>
                    <a:pt x="86363" y="43401"/>
                  </a:cubicBezTo>
                  <a:close/>
                  <a:moveTo>
                    <a:pt x="21790" y="21754"/>
                  </a:moveTo>
                  <a:lnTo>
                    <a:pt x="21790" y="150669"/>
                  </a:lnTo>
                  <a:lnTo>
                    <a:pt x="538305" y="150669"/>
                  </a:lnTo>
                  <a:lnTo>
                    <a:pt x="538305" y="21754"/>
                  </a:lnTo>
                  <a:close/>
                  <a:moveTo>
                    <a:pt x="10492" y="0"/>
                  </a:moveTo>
                  <a:lnTo>
                    <a:pt x="548796" y="0"/>
                  </a:lnTo>
                  <a:cubicBezTo>
                    <a:pt x="554446" y="0"/>
                    <a:pt x="559288" y="4834"/>
                    <a:pt x="559288" y="11280"/>
                  </a:cubicBezTo>
                  <a:lnTo>
                    <a:pt x="559288" y="161143"/>
                  </a:lnTo>
                  <a:lnTo>
                    <a:pt x="559288" y="365795"/>
                  </a:lnTo>
                  <a:cubicBezTo>
                    <a:pt x="559288" y="371435"/>
                    <a:pt x="554446" y="376269"/>
                    <a:pt x="548796" y="376269"/>
                  </a:cubicBezTo>
                  <a:cubicBezTo>
                    <a:pt x="543147" y="376269"/>
                    <a:pt x="538305" y="371435"/>
                    <a:pt x="538305" y="365795"/>
                  </a:cubicBezTo>
                  <a:lnTo>
                    <a:pt x="538305" y="172423"/>
                  </a:lnTo>
                  <a:lnTo>
                    <a:pt x="21790" y="172423"/>
                  </a:lnTo>
                  <a:lnTo>
                    <a:pt x="21790" y="526938"/>
                  </a:lnTo>
                  <a:lnTo>
                    <a:pt x="376894" y="526938"/>
                  </a:lnTo>
                  <a:cubicBezTo>
                    <a:pt x="382543" y="526938"/>
                    <a:pt x="387386" y="531773"/>
                    <a:pt x="387386" y="537413"/>
                  </a:cubicBezTo>
                  <a:cubicBezTo>
                    <a:pt x="387386" y="543053"/>
                    <a:pt x="382543" y="547887"/>
                    <a:pt x="376894" y="547887"/>
                  </a:cubicBezTo>
                  <a:lnTo>
                    <a:pt x="10492" y="547887"/>
                  </a:lnTo>
                  <a:cubicBezTo>
                    <a:pt x="4842" y="547887"/>
                    <a:pt x="0" y="543053"/>
                    <a:pt x="0" y="537413"/>
                  </a:cubicBezTo>
                  <a:lnTo>
                    <a:pt x="0" y="161143"/>
                  </a:lnTo>
                  <a:lnTo>
                    <a:pt x="0" y="11280"/>
                  </a:lnTo>
                  <a:cubicBezTo>
                    <a:pt x="0" y="4834"/>
                    <a:pt x="4842" y="0"/>
                    <a:pt x="104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70" name="Freeform 14"/>
            <p:cNvSpPr>
              <a:spLocks/>
            </p:cNvSpPr>
            <p:nvPr/>
          </p:nvSpPr>
          <p:spPr bwMode="auto">
            <a:xfrm>
              <a:off x="8050811" y="3408591"/>
              <a:ext cx="603642" cy="602794"/>
            </a:xfrm>
            <a:custGeom>
              <a:avLst/>
              <a:gdLst>
                <a:gd name="connsiteX0" fmla="*/ 161808 w 607614"/>
                <a:gd name="connsiteY0" fmla="*/ 404249 h 606761"/>
                <a:gd name="connsiteX1" fmla="*/ 161808 w 607614"/>
                <a:gd name="connsiteY1" fmla="*/ 434590 h 606761"/>
                <a:gd name="connsiteX2" fmla="*/ 445806 w 607614"/>
                <a:gd name="connsiteY2" fmla="*/ 434590 h 606761"/>
                <a:gd name="connsiteX3" fmla="*/ 445806 w 607614"/>
                <a:gd name="connsiteY3" fmla="*/ 404249 h 606761"/>
                <a:gd name="connsiteX4" fmla="*/ 142065 w 607614"/>
                <a:gd name="connsiteY4" fmla="*/ 384526 h 606761"/>
                <a:gd name="connsiteX5" fmla="*/ 465549 w 607614"/>
                <a:gd name="connsiteY5" fmla="*/ 384526 h 606761"/>
                <a:gd name="connsiteX6" fmla="*/ 465549 w 607614"/>
                <a:gd name="connsiteY6" fmla="*/ 455071 h 606761"/>
                <a:gd name="connsiteX7" fmla="*/ 142065 w 607614"/>
                <a:gd name="connsiteY7" fmla="*/ 455071 h 606761"/>
                <a:gd name="connsiteX8" fmla="*/ 303868 w 607614"/>
                <a:gd name="connsiteY8" fmla="*/ 139594 h 606761"/>
                <a:gd name="connsiteX9" fmla="*/ 170955 w 607614"/>
                <a:gd name="connsiteY9" fmla="*/ 333713 h 606761"/>
                <a:gd name="connsiteX10" fmla="*/ 436782 w 607614"/>
                <a:gd name="connsiteY10" fmla="*/ 333713 h 606761"/>
                <a:gd name="connsiteX11" fmla="*/ 303868 w 607614"/>
                <a:gd name="connsiteY11" fmla="*/ 111348 h 606761"/>
                <a:gd name="connsiteX12" fmla="*/ 312223 w 607614"/>
                <a:gd name="connsiteY12" fmla="*/ 115329 h 606761"/>
                <a:gd name="connsiteX13" fmla="*/ 464124 w 607614"/>
                <a:gd name="connsiteY13" fmla="*/ 338263 h 606761"/>
                <a:gd name="connsiteX14" fmla="*/ 464883 w 607614"/>
                <a:gd name="connsiteY14" fmla="*/ 348879 h 606761"/>
                <a:gd name="connsiteX15" fmla="*/ 455769 w 607614"/>
                <a:gd name="connsiteY15" fmla="*/ 354187 h 606761"/>
                <a:gd name="connsiteX16" fmla="*/ 151967 w 607614"/>
                <a:gd name="connsiteY16" fmla="*/ 354187 h 606761"/>
                <a:gd name="connsiteX17" fmla="*/ 142853 w 607614"/>
                <a:gd name="connsiteY17" fmla="*/ 348879 h 606761"/>
                <a:gd name="connsiteX18" fmla="*/ 143613 w 607614"/>
                <a:gd name="connsiteY18" fmla="*/ 338263 h 606761"/>
                <a:gd name="connsiteX19" fmla="*/ 295514 w 607614"/>
                <a:gd name="connsiteY19" fmla="*/ 115329 h 606761"/>
                <a:gd name="connsiteX20" fmla="*/ 303868 w 607614"/>
                <a:gd name="connsiteY20" fmla="*/ 111348 h 606761"/>
                <a:gd name="connsiteX21" fmla="*/ 303807 w 607614"/>
                <a:gd name="connsiteY21" fmla="*/ 20478 h 606761"/>
                <a:gd name="connsiteX22" fmla="*/ 20507 w 607614"/>
                <a:gd name="connsiteY22" fmla="*/ 303380 h 606761"/>
                <a:gd name="connsiteX23" fmla="*/ 303807 w 607614"/>
                <a:gd name="connsiteY23" fmla="*/ 586283 h 606761"/>
                <a:gd name="connsiteX24" fmla="*/ 587107 w 607614"/>
                <a:gd name="connsiteY24" fmla="*/ 303380 h 606761"/>
                <a:gd name="connsiteX25" fmla="*/ 303807 w 607614"/>
                <a:gd name="connsiteY25" fmla="*/ 20478 h 606761"/>
                <a:gd name="connsiteX26" fmla="*/ 303807 w 607614"/>
                <a:gd name="connsiteY26" fmla="*/ 0 h 606761"/>
                <a:gd name="connsiteX27" fmla="*/ 607614 w 607614"/>
                <a:gd name="connsiteY27" fmla="*/ 303380 h 606761"/>
                <a:gd name="connsiteX28" fmla="*/ 303807 w 607614"/>
                <a:gd name="connsiteY28" fmla="*/ 606761 h 606761"/>
                <a:gd name="connsiteX29" fmla="*/ 0 w 607614"/>
                <a:gd name="connsiteY29" fmla="*/ 303380 h 606761"/>
                <a:gd name="connsiteX30" fmla="*/ 303807 w 607614"/>
                <a:gd name="connsiteY30" fmla="*/ 0 h 60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614" h="606761">
                  <a:moveTo>
                    <a:pt x="161808" y="404249"/>
                  </a:moveTo>
                  <a:lnTo>
                    <a:pt x="161808" y="434590"/>
                  </a:lnTo>
                  <a:lnTo>
                    <a:pt x="445806" y="434590"/>
                  </a:lnTo>
                  <a:lnTo>
                    <a:pt x="445806" y="404249"/>
                  </a:lnTo>
                  <a:close/>
                  <a:moveTo>
                    <a:pt x="142065" y="384526"/>
                  </a:moveTo>
                  <a:lnTo>
                    <a:pt x="465549" y="384526"/>
                  </a:lnTo>
                  <a:lnTo>
                    <a:pt x="465549" y="455071"/>
                  </a:lnTo>
                  <a:lnTo>
                    <a:pt x="142065" y="455071"/>
                  </a:lnTo>
                  <a:close/>
                  <a:moveTo>
                    <a:pt x="303868" y="139594"/>
                  </a:moveTo>
                  <a:lnTo>
                    <a:pt x="170955" y="333713"/>
                  </a:lnTo>
                  <a:lnTo>
                    <a:pt x="436782" y="333713"/>
                  </a:lnTo>
                  <a:close/>
                  <a:moveTo>
                    <a:pt x="303868" y="111348"/>
                  </a:moveTo>
                  <a:cubicBezTo>
                    <a:pt x="307096" y="111348"/>
                    <a:pt x="310324" y="112675"/>
                    <a:pt x="312223" y="115329"/>
                  </a:cubicBezTo>
                  <a:lnTo>
                    <a:pt x="464124" y="338263"/>
                  </a:lnTo>
                  <a:cubicBezTo>
                    <a:pt x="466402" y="341296"/>
                    <a:pt x="466402" y="345087"/>
                    <a:pt x="464883" y="348879"/>
                  </a:cubicBezTo>
                  <a:cubicBezTo>
                    <a:pt x="462605" y="351912"/>
                    <a:pt x="459567" y="354187"/>
                    <a:pt x="455769" y="354187"/>
                  </a:cubicBezTo>
                  <a:lnTo>
                    <a:pt x="151967" y="354187"/>
                  </a:lnTo>
                  <a:cubicBezTo>
                    <a:pt x="148170" y="354187"/>
                    <a:pt x="145132" y="351912"/>
                    <a:pt x="142853" y="348879"/>
                  </a:cubicBezTo>
                  <a:cubicBezTo>
                    <a:pt x="141334" y="345087"/>
                    <a:pt x="141334" y="341296"/>
                    <a:pt x="143613" y="338263"/>
                  </a:cubicBezTo>
                  <a:lnTo>
                    <a:pt x="295514" y="115329"/>
                  </a:lnTo>
                  <a:cubicBezTo>
                    <a:pt x="297413" y="112675"/>
                    <a:pt x="300640" y="111348"/>
                    <a:pt x="303868" y="111348"/>
                  </a:cubicBezTo>
                  <a:close/>
                  <a:moveTo>
                    <a:pt x="303807" y="20478"/>
                  </a:moveTo>
                  <a:cubicBezTo>
                    <a:pt x="147347" y="20478"/>
                    <a:pt x="20507" y="147139"/>
                    <a:pt x="20507" y="303380"/>
                  </a:cubicBezTo>
                  <a:cubicBezTo>
                    <a:pt x="20507" y="459622"/>
                    <a:pt x="147347" y="586283"/>
                    <a:pt x="303807" y="586283"/>
                  </a:cubicBezTo>
                  <a:cubicBezTo>
                    <a:pt x="460268" y="586283"/>
                    <a:pt x="587107" y="459622"/>
                    <a:pt x="587107" y="303380"/>
                  </a:cubicBezTo>
                  <a:cubicBezTo>
                    <a:pt x="587107" y="147139"/>
                    <a:pt x="460268" y="20478"/>
                    <a:pt x="303807" y="20478"/>
                  </a:cubicBezTo>
                  <a:close/>
                  <a:moveTo>
                    <a:pt x="303807" y="0"/>
                  </a:moveTo>
                  <a:cubicBezTo>
                    <a:pt x="471661" y="0"/>
                    <a:pt x="607614" y="135763"/>
                    <a:pt x="607614" y="303380"/>
                  </a:cubicBezTo>
                  <a:cubicBezTo>
                    <a:pt x="607614" y="470998"/>
                    <a:pt x="471661" y="606761"/>
                    <a:pt x="303807" y="606761"/>
                  </a:cubicBezTo>
                  <a:cubicBezTo>
                    <a:pt x="135953" y="606761"/>
                    <a:pt x="0" y="470998"/>
                    <a:pt x="0" y="303380"/>
                  </a:cubicBezTo>
                  <a:cubicBezTo>
                    <a:pt x="0" y="135763"/>
                    <a:pt x="135953" y="0"/>
                    <a:pt x="3038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263"/>
              <a:endParaRPr lang="en-US" dirty="0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72" name="Freeform 15"/>
            <p:cNvSpPr>
              <a:spLocks/>
            </p:cNvSpPr>
            <p:nvPr/>
          </p:nvSpPr>
          <p:spPr bwMode="auto">
            <a:xfrm>
              <a:off x="3564908" y="3408201"/>
              <a:ext cx="604486" cy="603573"/>
            </a:xfrm>
            <a:custGeom>
              <a:avLst/>
              <a:gdLst>
                <a:gd name="connsiteX0" fmla="*/ 486022 w 607639"/>
                <a:gd name="connsiteY0" fmla="*/ 444891 h 606722"/>
                <a:gd name="connsiteX1" fmla="*/ 445525 w 607639"/>
                <a:gd name="connsiteY1" fmla="*/ 485331 h 606722"/>
                <a:gd name="connsiteX2" fmla="*/ 486022 w 607639"/>
                <a:gd name="connsiteY2" fmla="*/ 525771 h 606722"/>
                <a:gd name="connsiteX3" fmla="*/ 526519 w 607639"/>
                <a:gd name="connsiteY3" fmla="*/ 485331 h 606722"/>
                <a:gd name="connsiteX4" fmla="*/ 486022 w 607639"/>
                <a:gd name="connsiteY4" fmla="*/ 444891 h 606722"/>
                <a:gd name="connsiteX5" fmla="*/ 303740 w 607639"/>
                <a:gd name="connsiteY5" fmla="*/ 444891 h 606722"/>
                <a:gd name="connsiteX6" fmla="*/ 263243 w 607639"/>
                <a:gd name="connsiteY6" fmla="*/ 485331 h 606722"/>
                <a:gd name="connsiteX7" fmla="*/ 303740 w 607639"/>
                <a:gd name="connsiteY7" fmla="*/ 525771 h 606722"/>
                <a:gd name="connsiteX8" fmla="*/ 344237 w 607639"/>
                <a:gd name="connsiteY8" fmla="*/ 485331 h 606722"/>
                <a:gd name="connsiteX9" fmla="*/ 303740 w 607639"/>
                <a:gd name="connsiteY9" fmla="*/ 444891 h 606722"/>
                <a:gd name="connsiteX10" fmla="*/ 121458 w 607639"/>
                <a:gd name="connsiteY10" fmla="*/ 444891 h 606722"/>
                <a:gd name="connsiteX11" fmla="*/ 80961 w 607639"/>
                <a:gd name="connsiteY11" fmla="*/ 485331 h 606722"/>
                <a:gd name="connsiteX12" fmla="*/ 121458 w 607639"/>
                <a:gd name="connsiteY12" fmla="*/ 525771 h 606722"/>
                <a:gd name="connsiteX13" fmla="*/ 161956 w 607639"/>
                <a:gd name="connsiteY13" fmla="*/ 485331 h 606722"/>
                <a:gd name="connsiteX14" fmla="*/ 121458 w 607639"/>
                <a:gd name="connsiteY14" fmla="*/ 444891 h 606722"/>
                <a:gd name="connsiteX15" fmla="*/ 303740 w 607639"/>
                <a:gd name="connsiteY15" fmla="*/ 202252 h 606722"/>
                <a:gd name="connsiteX16" fmla="*/ 263243 w 607639"/>
                <a:gd name="connsiteY16" fmla="*/ 242692 h 606722"/>
                <a:gd name="connsiteX17" fmla="*/ 303740 w 607639"/>
                <a:gd name="connsiteY17" fmla="*/ 283132 h 606722"/>
                <a:gd name="connsiteX18" fmla="*/ 344237 w 607639"/>
                <a:gd name="connsiteY18" fmla="*/ 242692 h 606722"/>
                <a:gd name="connsiteX19" fmla="*/ 303740 w 607639"/>
                <a:gd name="connsiteY19" fmla="*/ 202252 h 606722"/>
                <a:gd name="connsiteX20" fmla="*/ 303740 w 607639"/>
                <a:gd name="connsiteY20" fmla="*/ 181988 h 606722"/>
                <a:gd name="connsiteX21" fmla="*/ 364530 w 607639"/>
                <a:gd name="connsiteY21" fmla="*/ 242692 h 606722"/>
                <a:gd name="connsiteX22" fmla="*/ 313887 w 607639"/>
                <a:gd name="connsiteY22" fmla="*/ 302507 h 606722"/>
                <a:gd name="connsiteX23" fmla="*/ 313887 w 607639"/>
                <a:gd name="connsiteY23" fmla="*/ 343747 h 606722"/>
                <a:gd name="connsiteX24" fmla="*/ 496169 w 607639"/>
                <a:gd name="connsiteY24" fmla="*/ 343747 h 606722"/>
                <a:gd name="connsiteX25" fmla="*/ 496169 w 607639"/>
                <a:gd name="connsiteY25" fmla="*/ 425516 h 606722"/>
                <a:gd name="connsiteX26" fmla="*/ 546812 w 607639"/>
                <a:gd name="connsiteY26" fmla="*/ 485331 h 606722"/>
                <a:gd name="connsiteX27" fmla="*/ 486022 w 607639"/>
                <a:gd name="connsiteY27" fmla="*/ 546035 h 606722"/>
                <a:gd name="connsiteX28" fmla="*/ 425321 w 607639"/>
                <a:gd name="connsiteY28" fmla="*/ 485331 h 606722"/>
                <a:gd name="connsiteX29" fmla="*/ 475964 w 607639"/>
                <a:gd name="connsiteY29" fmla="*/ 425516 h 606722"/>
                <a:gd name="connsiteX30" fmla="*/ 475964 w 607639"/>
                <a:gd name="connsiteY30" fmla="*/ 364012 h 606722"/>
                <a:gd name="connsiteX31" fmla="*/ 313887 w 607639"/>
                <a:gd name="connsiteY31" fmla="*/ 364012 h 606722"/>
                <a:gd name="connsiteX32" fmla="*/ 313887 w 607639"/>
                <a:gd name="connsiteY32" fmla="*/ 425516 h 606722"/>
                <a:gd name="connsiteX33" fmla="*/ 364530 w 607639"/>
                <a:gd name="connsiteY33" fmla="*/ 485331 h 606722"/>
                <a:gd name="connsiteX34" fmla="*/ 303740 w 607639"/>
                <a:gd name="connsiteY34" fmla="*/ 546035 h 606722"/>
                <a:gd name="connsiteX35" fmla="*/ 243039 w 607639"/>
                <a:gd name="connsiteY35" fmla="*/ 485331 h 606722"/>
                <a:gd name="connsiteX36" fmla="*/ 293683 w 607639"/>
                <a:gd name="connsiteY36" fmla="*/ 425516 h 606722"/>
                <a:gd name="connsiteX37" fmla="*/ 293683 w 607639"/>
                <a:gd name="connsiteY37" fmla="*/ 364012 h 606722"/>
                <a:gd name="connsiteX38" fmla="*/ 131605 w 607639"/>
                <a:gd name="connsiteY38" fmla="*/ 364012 h 606722"/>
                <a:gd name="connsiteX39" fmla="*/ 131605 w 607639"/>
                <a:gd name="connsiteY39" fmla="*/ 425516 h 606722"/>
                <a:gd name="connsiteX40" fmla="*/ 182249 w 607639"/>
                <a:gd name="connsiteY40" fmla="*/ 485331 h 606722"/>
                <a:gd name="connsiteX41" fmla="*/ 121458 w 607639"/>
                <a:gd name="connsiteY41" fmla="*/ 546035 h 606722"/>
                <a:gd name="connsiteX42" fmla="*/ 60757 w 607639"/>
                <a:gd name="connsiteY42" fmla="*/ 485331 h 606722"/>
                <a:gd name="connsiteX43" fmla="*/ 111401 w 607639"/>
                <a:gd name="connsiteY43" fmla="*/ 425516 h 606722"/>
                <a:gd name="connsiteX44" fmla="*/ 111401 w 607639"/>
                <a:gd name="connsiteY44" fmla="*/ 343747 h 606722"/>
                <a:gd name="connsiteX45" fmla="*/ 293683 w 607639"/>
                <a:gd name="connsiteY45" fmla="*/ 343747 h 606722"/>
                <a:gd name="connsiteX46" fmla="*/ 293683 w 607639"/>
                <a:gd name="connsiteY46" fmla="*/ 302507 h 606722"/>
                <a:gd name="connsiteX47" fmla="*/ 243039 w 607639"/>
                <a:gd name="connsiteY47" fmla="*/ 242692 h 606722"/>
                <a:gd name="connsiteX48" fmla="*/ 303740 w 607639"/>
                <a:gd name="connsiteY48" fmla="*/ 181988 h 606722"/>
                <a:gd name="connsiteX49" fmla="*/ 20293 w 607639"/>
                <a:gd name="connsiteY49" fmla="*/ 141571 h 606722"/>
                <a:gd name="connsiteX50" fmla="*/ 20293 w 607639"/>
                <a:gd name="connsiteY50" fmla="*/ 574373 h 606722"/>
                <a:gd name="connsiteX51" fmla="*/ 32398 w 607639"/>
                <a:gd name="connsiteY51" fmla="*/ 586459 h 606722"/>
                <a:gd name="connsiteX52" fmla="*/ 575241 w 607639"/>
                <a:gd name="connsiteY52" fmla="*/ 586459 h 606722"/>
                <a:gd name="connsiteX53" fmla="*/ 587346 w 607639"/>
                <a:gd name="connsiteY53" fmla="*/ 574373 h 606722"/>
                <a:gd name="connsiteX54" fmla="*/ 587346 w 607639"/>
                <a:gd name="connsiteY54" fmla="*/ 141571 h 606722"/>
                <a:gd name="connsiteX55" fmla="*/ 70839 w 607639"/>
                <a:gd name="connsiteY55" fmla="*/ 50600 h 606722"/>
                <a:gd name="connsiteX56" fmla="*/ 50635 w 607639"/>
                <a:gd name="connsiteY56" fmla="*/ 70768 h 606722"/>
                <a:gd name="connsiteX57" fmla="*/ 70839 w 607639"/>
                <a:gd name="connsiteY57" fmla="*/ 91025 h 606722"/>
                <a:gd name="connsiteX58" fmla="*/ 91131 w 607639"/>
                <a:gd name="connsiteY58" fmla="*/ 70768 h 606722"/>
                <a:gd name="connsiteX59" fmla="*/ 70839 w 607639"/>
                <a:gd name="connsiteY59" fmla="*/ 50600 h 606722"/>
                <a:gd name="connsiteX60" fmla="*/ 253110 w 607639"/>
                <a:gd name="connsiteY60" fmla="*/ 50547 h 606722"/>
                <a:gd name="connsiteX61" fmla="*/ 232906 w 607639"/>
                <a:gd name="connsiteY61" fmla="*/ 70733 h 606722"/>
                <a:gd name="connsiteX62" fmla="*/ 253110 w 607639"/>
                <a:gd name="connsiteY62" fmla="*/ 91008 h 606722"/>
                <a:gd name="connsiteX63" fmla="*/ 273402 w 607639"/>
                <a:gd name="connsiteY63" fmla="*/ 70733 h 606722"/>
                <a:gd name="connsiteX64" fmla="*/ 253110 w 607639"/>
                <a:gd name="connsiteY64" fmla="*/ 50547 h 606722"/>
                <a:gd name="connsiteX65" fmla="*/ 162010 w 607639"/>
                <a:gd name="connsiteY65" fmla="*/ 50547 h 606722"/>
                <a:gd name="connsiteX66" fmla="*/ 141806 w 607639"/>
                <a:gd name="connsiteY66" fmla="*/ 70733 h 606722"/>
                <a:gd name="connsiteX67" fmla="*/ 162010 w 607639"/>
                <a:gd name="connsiteY67" fmla="*/ 91008 h 606722"/>
                <a:gd name="connsiteX68" fmla="*/ 182302 w 607639"/>
                <a:gd name="connsiteY68" fmla="*/ 70733 h 606722"/>
                <a:gd name="connsiteX69" fmla="*/ 162010 w 607639"/>
                <a:gd name="connsiteY69" fmla="*/ 50547 h 606722"/>
                <a:gd name="connsiteX70" fmla="*/ 70839 w 607639"/>
                <a:gd name="connsiteY70" fmla="*/ 30343 h 606722"/>
                <a:gd name="connsiteX71" fmla="*/ 111423 w 607639"/>
                <a:gd name="connsiteY71" fmla="*/ 70768 h 606722"/>
                <a:gd name="connsiteX72" fmla="*/ 70839 w 607639"/>
                <a:gd name="connsiteY72" fmla="*/ 111282 h 606722"/>
                <a:gd name="connsiteX73" fmla="*/ 30343 w 607639"/>
                <a:gd name="connsiteY73" fmla="*/ 70768 h 606722"/>
                <a:gd name="connsiteX74" fmla="*/ 70839 w 607639"/>
                <a:gd name="connsiteY74" fmla="*/ 30343 h 606722"/>
                <a:gd name="connsiteX75" fmla="*/ 253110 w 607639"/>
                <a:gd name="connsiteY75" fmla="*/ 30273 h 606722"/>
                <a:gd name="connsiteX76" fmla="*/ 293694 w 607639"/>
                <a:gd name="connsiteY76" fmla="*/ 70733 h 606722"/>
                <a:gd name="connsiteX77" fmla="*/ 253110 w 607639"/>
                <a:gd name="connsiteY77" fmla="*/ 111282 h 606722"/>
                <a:gd name="connsiteX78" fmla="*/ 212614 w 607639"/>
                <a:gd name="connsiteY78" fmla="*/ 70733 h 606722"/>
                <a:gd name="connsiteX79" fmla="*/ 253110 w 607639"/>
                <a:gd name="connsiteY79" fmla="*/ 30273 h 606722"/>
                <a:gd name="connsiteX80" fmla="*/ 162010 w 607639"/>
                <a:gd name="connsiteY80" fmla="*/ 30273 h 606722"/>
                <a:gd name="connsiteX81" fmla="*/ 202594 w 607639"/>
                <a:gd name="connsiteY81" fmla="*/ 70733 h 606722"/>
                <a:gd name="connsiteX82" fmla="*/ 162010 w 607639"/>
                <a:gd name="connsiteY82" fmla="*/ 111282 h 606722"/>
                <a:gd name="connsiteX83" fmla="*/ 121514 w 607639"/>
                <a:gd name="connsiteY83" fmla="*/ 70733 h 606722"/>
                <a:gd name="connsiteX84" fmla="*/ 162010 w 607639"/>
                <a:gd name="connsiteY84" fmla="*/ 30273 h 606722"/>
                <a:gd name="connsiteX85" fmla="*/ 29371 w 607639"/>
                <a:gd name="connsiteY85" fmla="*/ 20263 h 606722"/>
                <a:gd name="connsiteX86" fmla="*/ 20293 w 607639"/>
                <a:gd name="connsiteY86" fmla="*/ 29327 h 606722"/>
                <a:gd name="connsiteX87" fmla="*/ 20293 w 607639"/>
                <a:gd name="connsiteY87" fmla="*/ 121309 h 606722"/>
                <a:gd name="connsiteX88" fmla="*/ 587346 w 607639"/>
                <a:gd name="connsiteY88" fmla="*/ 121309 h 606722"/>
                <a:gd name="connsiteX89" fmla="*/ 587346 w 607639"/>
                <a:gd name="connsiteY89" fmla="*/ 29327 h 606722"/>
                <a:gd name="connsiteX90" fmla="*/ 578267 w 607639"/>
                <a:gd name="connsiteY90" fmla="*/ 20263 h 606722"/>
                <a:gd name="connsiteX91" fmla="*/ 29371 w 607639"/>
                <a:gd name="connsiteY91" fmla="*/ 0 h 606722"/>
                <a:gd name="connsiteX92" fmla="*/ 579247 w 607639"/>
                <a:gd name="connsiteY92" fmla="*/ 0 h 606722"/>
                <a:gd name="connsiteX93" fmla="*/ 607639 w 607639"/>
                <a:gd name="connsiteY93" fmla="*/ 29327 h 606722"/>
                <a:gd name="connsiteX94" fmla="*/ 607639 w 607639"/>
                <a:gd name="connsiteY94" fmla="*/ 121309 h 606722"/>
                <a:gd name="connsiteX95" fmla="*/ 607639 w 607639"/>
                <a:gd name="connsiteY95" fmla="*/ 141571 h 606722"/>
                <a:gd name="connsiteX96" fmla="*/ 607639 w 607639"/>
                <a:gd name="connsiteY96" fmla="*/ 574373 h 606722"/>
                <a:gd name="connsiteX97" fmla="*/ 575241 w 607639"/>
                <a:gd name="connsiteY97" fmla="*/ 606722 h 606722"/>
                <a:gd name="connsiteX98" fmla="*/ 32398 w 607639"/>
                <a:gd name="connsiteY98" fmla="*/ 606722 h 606722"/>
                <a:gd name="connsiteX99" fmla="*/ 0 w 607639"/>
                <a:gd name="connsiteY99" fmla="*/ 574373 h 606722"/>
                <a:gd name="connsiteX100" fmla="*/ 0 w 607639"/>
                <a:gd name="connsiteY100" fmla="*/ 141571 h 606722"/>
                <a:gd name="connsiteX101" fmla="*/ 0 w 607639"/>
                <a:gd name="connsiteY101" fmla="*/ 121309 h 606722"/>
                <a:gd name="connsiteX102" fmla="*/ 0 w 607639"/>
                <a:gd name="connsiteY102" fmla="*/ 29327 h 606722"/>
                <a:gd name="connsiteX103" fmla="*/ 29371 w 607639"/>
                <a:gd name="connsiteY103" fmla="*/ 0 h 60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</a:cxnLst>
              <a:rect l="l" t="t" r="r" b="b"/>
              <a:pathLst>
                <a:path w="607639" h="606722">
                  <a:moveTo>
                    <a:pt x="486022" y="444891"/>
                  </a:moveTo>
                  <a:cubicBezTo>
                    <a:pt x="463771" y="444891"/>
                    <a:pt x="445525" y="463111"/>
                    <a:pt x="445525" y="485331"/>
                  </a:cubicBezTo>
                  <a:cubicBezTo>
                    <a:pt x="445525" y="507639"/>
                    <a:pt x="463771" y="525771"/>
                    <a:pt x="486022" y="525771"/>
                  </a:cubicBezTo>
                  <a:cubicBezTo>
                    <a:pt x="508362" y="525771"/>
                    <a:pt x="526519" y="507639"/>
                    <a:pt x="526519" y="485331"/>
                  </a:cubicBezTo>
                  <a:cubicBezTo>
                    <a:pt x="526519" y="463111"/>
                    <a:pt x="508362" y="444891"/>
                    <a:pt x="486022" y="444891"/>
                  </a:cubicBezTo>
                  <a:close/>
                  <a:moveTo>
                    <a:pt x="303740" y="444891"/>
                  </a:moveTo>
                  <a:cubicBezTo>
                    <a:pt x="281489" y="444891"/>
                    <a:pt x="263243" y="463111"/>
                    <a:pt x="263243" y="485331"/>
                  </a:cubicBezTo>
                  <a:cubicBezTo>
                    <a:pt x="263243" y="507639"/>
                    <a:pt x="281489" y="525771"/>
                    <a:pt x="303740" y="525771"/>
                  </a:cubicBezTo>
                  <a:cubicBezTo>
                    <a:pt x="326080" y="525771"/>
                    <a:pt x="344237" y="507639"/>
                    <a:pt x="344237" y="485331"/>
                  </a:cubicBezTo>
                  <a:cubicBezTo>
                    <a:pt x="344237" y="463111"/>
                    <a:pt x="326080" y="444891"/>
                    <a:pt x="303740" y="444891"/>
                  </a:cubicBezTo>
                  <a:close/>
                  <a:moveTo>
                    <a:pt x="121458" y="444891"/>
                  </a:moveTo>
                  <a:cubicBezTo>
                    <a:pt x="99207" y="444891"/>
                    <a:pt x="80961" y="463111"/>
                    <a:pt x="80961" y="485331"/>
                  </a:cubicBezTo>
                  <a:cubicBezTo>
                    <a:pt x="80961" y="507639"/>
                    <a:pt x="99207" y="525771"/>
                    <a:pt x="121458" y="525771"/>
                  </a:cubicBezTo>
                  <a:cubicBezTo>
                    <a:pt x="143799" y="525771"/>
                    <a:pt x="161956" y="507639"/>
                    <a:pt x="161956" y="485331"/>
                  </a:cubicBezTo>
                  <a:cubicBezTo>
                    <a:pt x="161956" y="463111"/>
                    <a:pt x="143799" y="444891"/>
                    <a:pt x="121458" y="444891"/>
                  </a:cubicBezTo>
                  <a:close/>
                  <a:moveTo>
                    <a:pt x="303740" y="202252"/>
                  </a:moveTo>
                  <a:cubicBezTo>
                    <a:pt x="281489" y="202252"/>
                    <a:pt x="263243" y="220384"/>
                    <a:pt x="263243" y="242692"/>
                  </a:cubicBezTo>
                  <a:cubicBezTo>
                    <a:pt x="263243" y="264912"/>
                    <a:pt x="281489" y="283132"/>
                    <a:pt x="303740" y="283132"/>
                  </a:cubicBezTo>
                  <a:cubicBezTo>
                    <a:pt x="326080" y="283132"/>
                    <a:pt x="344237" y="264912"/>
                    <a:pt x="344237" y="242692"/>
                  </a:cubicBezTo>
                  <a:cubicBezTo>
                    <a:pt x="344237" y="220384"/>
                    <a:pt x="326080" y="202252"/>
                    <a:pt x="303740" y="202252"/>
                  </a:cubicBezTo>
                  <a:close/>
                  <a:moveTo>
                    <a:pt x="303740" y="181988"/>
                  </a:moveTo>
                  <a:cubicBezTo>
                    <a:pt x="337206" y="181988"/>
                    <a:pt x="364530" y="209274"/>
                    <a:pt x="364530" y="242692"/>
                  </a:cubicBezTo>
                  <a:cubicBezTo>
                    <a:pt x="364530" y="272555"/>
                    <a:pt x="342546" y="297619"/>
                    <a:pt x="313887" y="302507"/>
                  </a:cubicBezTo>
                  <a:lnTo>
                    <a:pt x="313887" y="343747"/>
                  </a:lnTo>
                  <a:lnTo>
                    <a:pt x="496169" y="343747"/>
                  </a:lnTo>
                  <a:lnTo>
                    <a:pt x="496169" y="425516"/>
                  </a:lnTo>
                  <a:cubicBezTo>
                    <a:pt x="524828" y="430404"/>
                    <a:pt x="546812" y="455468"/>
                    <a:pt x="546812" y="485331"/>
                  </a:cubicBezTo>
                  <a:cubicBezTo>
                    <a:pt x="546812" y="518749"/>
                    <a:pt x="519488" y="546035"/>
                    <a:pt x="486022" y="546035"/>
                  </a:cubicBezTo>
                  <a:cubicBezTo>
                    <a:pt x="452645" y="546035"/>
                    <a:pt x="425321" y="518749"/>
                    <a:pt x="425321" y="485331"/>
                  </a:cubicBezTo>
                  <a:cubicBezTo>
                    <a:pt x="425321" y="455468"/>
                    <a:pt x="447305" y="430404"/>
                    <a:pt x="475964" y="425516"/>
                  </a:cubicBezTo>
                  <a:lnTo>
                    <a:pt x="475964" y="364012"/>
                  </a:lnTo>
                  <a:lnTo>
                    <a:pt x="313887" y="364012"/>
                  </a:lnTo>
                  <a:lnTo>
                    <a:pt x="313887" y="425516"/>
                  </a:lnTo>
                  <a:cubicBezTo>
                    <a:pt x="342546" y="430404"/>
                    <a:pt x="364530" y="455468"/>
                    <a:pt x="364530" y="485331"/>
                  </a:cubicBezTo>
                  <a:cubicBezTo>
                    <a:pt x="364530" y="518749"/>
                    <a:pt x="337206" y="546035"/>
                    <a:pt x="303740" y="546035"/>
                  </a:cubicBezTo>
                  <a:cubicBezTo>
                    <a:pt x="270363" y="546035"/>
                    <a:pt x="243039" y="518749"/>
                    <a:pt x="243039" y="485331"/>
                  </a:cubicBezTo>
                  <a:cubicBezTo>
                    <a:pt x="243039" y="455468"/>
                    <a:pt x="265023" y="430404"/>
                    <a:pt x="293683" y="425516"/>
                  </a:cubicBezTo>
                  <a:lnTo>
                    <a:pt x="293683" y="364012"/>
                  </a:lnTo>
                  <a:lnTo>
                    <a:pt x="131605" y="364012"/>
                  </a:lnTo>
                  <a:lnTo>
                    <a:pt x="131605" y="425516"/>
                  </a:lnTo>
                  <a:cubicBezTo>
                    <a:pt x="160265" y="430404"/>
                    <a:pt x="182249" y="455468"/>
                    <a:pt x="182249" y="485331"/>
                  </a:cubicBezTo>
                  <a:cubicBezTo>
                    <a:pt x="182249" y="518749"/>
                    <a:pt x="154924" y="546035"/>
                    <a:pt x="121458" y="546035"/>
                  </a:cubicBezTo>
                  <a:cubicBezTo>
                    <a:pt x="88082" y="546035"/>
                    <a:pt x="60757" y="518749"/>
                    <a:pt x="60757" y="485331"/>
                  </a:cubicBezTo>
                  <a:cubicBezTo>
                    <a:pt x="60757" y="455468"/>
                    <a:pt x="82741" y="430404"/>
                    <a:pt x="111401" y="425516"/>
                  </a:cubicBezTo>
                  <a:lnTo>
                    <a:pt x="111401" y="343747"/>
                  </a:lnTo>
                  <a:lnTo>
                    <a:pt x="293683" y="343747"/>
                  </a:lnTo>
                  <a:lnTo>
                    <a:pt x="293683" y="302507"/>
                  </a:lnTo>
                  <a:cubicBezTo>
                    <a:pt x="265023" y="297619"/>
                    <a:pt x="243039" y="272555"/>
                    <a:pt x="243039" y="242692"/>
                  </a:cubicBezTo>
                  <a:cubicBezTo>
                    <a:pt x="243039" y="209274"/>
                    <a:pt x="270363" y="181988"/>
                    <a:pt x="303740" y="181988"/>
                  </a:cubicBezTo>
                  <a:close/>
                  <a:moveTo>
                    <a:pt x="20293" y="141571"/>
                  </a:moveTo>
                  <a:lnTo>
                    <a:pt x="20293" y="574373"/>
                  </a:lnTo>
                  <a:cubicBezTo>
                    <a:pt x="20293" y="581394"/>
                    <a:pt x="25277" y="586459"/>
                    <a:pt x="32398" y="586459"/>
                  </a:cubicBezTo>
                  <a:lnTo>
                    <a:pt x="575241" y="586459"/>
                  </a:lnTo>
                  <a:cubicBezTo>
                    <a:pt x="582273" y="586459"/>
                    <a:pt x="587346" y="581394"/>
                    <a:pt x="587346" y="574373"/>
                  </a:cubicBezTo>
                  <a:lnTo>
                    <a:pt x="587346" y="141571"/>
                  </a:lnTo>
                  <a:close/>
                  <a:moveTo>
                    <a:pt x="70839" y="50600"/>
                  </a:moveTo>
                  <a:cubicBezTo>
                    <a:pt x="59713" y="50600"/>
                    <a:pt x="50635" y="59662"/>
                    <a:pt x="50635" y="70768"/>
                  </a:cubicBezTo>
                  <a:cubicBezTo>
                    <a:pt x="50635" y="81963"/>
                    <a:pt x="59713" y="91025"/>
                    <a:pt x="70839" y="91025"/>
                  </a:cubicBezTo>
                  <a:cubicBezTo>
                    <a:pt x="82053" y="91025"/>
                    <a:pt x="91131" y="81963"/>
                    <a:pt x="91131" y="70768"/>
                  </a:cubicBezTo>
                  <a:cubicBezTo>
                    <a:pt x="91131" y="59662"/>
                    <a:pt x="82053" y="50600"/>
                    <a:pt x="70839" y="50600"/>
                  </a:cubicBezTo>
                  <a:close/>
                  <a:moveTo>
                    <a:pt x="253110" y="50547"/>
                  </a:moveTo>
                  <a:cubicBezTo>
                    <a:pt x="241985" y="50547"/>
                    <a:pt x="232906" y="59618"/>
                    <a:pt x="232906" y="70733"/>
                  </a:cubicBezTo>
                  <a:cubicBezTo>
                    <a:pt x="232906" y="81937"/>
                    <a:pt x="241985" y="91008"/>
                    <a:pt x="253110" y="91008"/>
                  </a:cubicBezTo>
                  <a:cubicBezTo>
                    <a:pt x="264324" y="91008"/>
                    <a:pt x="273402" y="81937"/>
                    <a:pt x="273402" y="70733"/>
                  </a:cubicBezTo>
                  <a:cubicBezTo>
                    <a:pt x="273402" y="59618"/>
                    <a:pt x="264324" y="50547"/>
                    <a:pt x="253110" y="50547"/>
                  </a:cubicBezTo>
                  <a:close/>
                  <a:moveTo>
                    <a:pt x="162010" y="50547"/>
                  </a:moveTo>
                  <a:cubicBezTo>
                    <a:pt x="150885" y="50547"/>
                    <a:pt x="141806" y="59618"/>
                    <a:pt x="141806" y="70733"/>
                  </a:cubicBezTo>
                  <a:cubicBezTo>
                    <a:pt x="141806" y="81937"/>
                    <a:pt x="150885" y="91008"/>
                    <a:pt x="162010" y="91008"/>
                  </a:cubicBezTo>
                  <a:cubicBezTo>
                    <a:pt x="173224" y="91008"/>
                    <a:pt x="182302" y="81937"/>
                    <a:pt x="182302" y="70733"/>
                  </a:cubicBezTo>
                  <a:cubicBezTo>
                    <a:pt x="182302" y="59618"/>
                    <a:pt x="173224" y="50547"/>
                    <a:pt x="162010" y="50547"/>
                  </a:cubicBezTo>
                  <a:close/>
                  <a:moveTo>
                    <a:pt x="70839" y="30343"/>
                  </a:moveTo>
                  <a:cubicBezTo>
                    <a:pt x="93178" y="30343"/>
                    <a:pt x="111423" y="48556"/>
                    <a:pt x="111423" y="70768"/>
                  </a:cubicBezTo>
                  <a:cubicBezTo>
                    <a:pt x="111423" y="93069"/>
                    <a:pt x="93178" y="111282"/>
                    <a:pt x="70839" y="111282"/>
                  </a:cubicBezTo>
                  <a:cubicBezTo>
                    <a:pt x="48588" y="111282"/>
                    <a:pt x="30343" y="93069"/>
                    <a:pt x="30343" y="70768"/>
                  </a:cubicBezTo>
                  <a:cubicBezTo>
                    <a:pt x="30343" y="48556"/>
                    <a:pt x="48588" y="30343"/>
                    <a:pt x="70839" y="30343"/>
                  </a:cubicBezTo>
                  <a:close/>
                  <a:moveTo>
                    <a:pt x="253110" y="30273"/>
                  </a:moveTo>
                  <a:cubicBezTo>
                    <a:pt x="275449" y="30273"/>
                    <a:pt x="293694" y="48502"/>
                    <a:pt x="293694" y="70733"/>
                  </a:cubicBezTo>
                  <a:cubicBezTo>
                    <a:pt x="293694" y="93053"/>
                    <a:pt x="275449" y="111282"/>
                    <a:pt x="253110" y="111282"/>
                  </a:cubicBezTo>
                  <a:cubicBezTo>
                    <a:pt x="230859" y="111282"/>
                    <a:pt x="212614" y="93053"/>
                    <a:pt x="212614" y="70733"/>
                  </a:cubicBezTo>
                  <a:cubicBezTo>
                    <a:pt x="212614" y="48502"/>
                    <a:pt x="230859" y="30273"/>
                    <a:pt x="253110" y="30273"/>
                  </a:cubicBezTo>
                  <a:close/>
                  <a:moveTo>
                    <a:pt x="162010" y="30273"/>
                  </a:moveTo>
                  <a:cubicBezTo>
                    <a:pt x="184349" y="30273"/>
                    <a:pt x="202594" y="48502"/>
                    <a:pt x="202594" y="70733"/>
                  </a:cubicBezTo>
                  <a:cubicBezTo>
                    <a:pt x="202594" y="93053"/>
                    <a:pt x="184349" y="111282"/>
                    <a:pt x="162010" y="111282"/>
                  </a:cubicBezTo>
                  <a:cubicBezTo>
                    <a:pt x="139759" y="111282"/>
                    <a:pt x="121514" y="93053"/>
                    <a:pt x="121514" y="70733"/>
                  </a:cubicBezTo>
                  <a:cubicBezTo>
                    <a:pt x="121514" y="48502"/>
                    <a:pt x="139759" y="30273"/>
                    <a:pt x="162010" y="30273"/>
                  </a:cubicBezTo>
                  <a:close/>
                  <a:moveTo>
                    <a:pt x="29371" y="20263"/>
                  </a:moveTo>
                  <a:cubicBezTo>
                    <a:pt x="24298" y="20263"/>
                    <a:pt x="20293" y="24262"/>
                    <a:pt x="20293" y="29327"/>
                  </a:cubicBezTo>
                  <a:lnTo>
                    <a:pt x="20293" y="121309"/>
                  </a:lnTo>
                  <a:lnTo>
                    <a:pt x="587346" y="121309"/>
                  </a:lnTo>
                  <a:lnTo>
                    <a:pt x="587346" y="29327"/>
                  </a:lnTo>
                  <a:cubicBezTo>
                    <a:pt x="587346" y="24262"/>
                    <a:pt x="583341" y="20263"/>
                    <a:pt x="578267" y="20263"/>
                  </a:cubicBezTo>
                  <a:close/>
                  <a:moveTo>
                    <a:pt x="29371" y="0"/>
                  </a:moveTo>
                  <a:lnTo>
                    <a:pt x="579247" y="0"/>
                  </a:lnTo>
                  <a:cubicBezTo>
                    <a:pt x="594466" y="0"/>
                    <a:pt x="607639" y="13153"/>
                    <a:pt x="607639" y="29327"/>
                  </a:cubicBezTo>
                  <a:lnTo>
                    <a:pt x="607639" y="121309"/>
                  </a:lnTo>
                  <a:lnTo>
                    <a:pt x="607639" y="141571"/>
                  </a:lnTo>
                  <a:lnTo>
                    <a:pt x="607639" y="574373"/>
                  </a:lnTo>
                  <a:cubicBezTo>
                    <a:pt x="607639" y="592503"/>
                    <a:pt x="593398" y="606722"/>
                    <a:pt x="575241" y="606722"/>
                  </a:cubicBezTo>
                  <a:lnTo>
                    <a:pt x="32398" y="606722"/>
                  </a:lnTo>
                  <a:cubicBezTo>
                    <a:pt x="14152" y="606722"/>
                    <a:pt x="0" y="592503"/>
                    <a:pt x="0" y="574373"/>
                  </a:cubicBezTo>
                  <a:lnTo>
                    <a:pt x="0" y="141571"/>
                  </a:lnTo>
                  <a:lnTo>
                    <a:pt x="0" y="121309"/>
                  </a:lnTo>
                  <a:lnTo>
                    <a:pt x="0" y="29327"/>
                  </a:lnTo>
                  <a:cubicBezTo>
                    <a:pt x="0" y="13153"/>
                    <a:pt x="13173" y="0"/>
                    <a:pt x="29371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69" name="Oval 17"/>
            <p:cNvSpPr>
              <a:spLocks noChangeArrowheads="1"/>
            </p:cNvSpPr>
            <p:nvPr/>
          </p:nvSpPr>
          <p:spPr bwMode="auto">
            <a:xfrm>
              <a:off x="7420616" y="1907273"/>
              <a:ext cx="550378" cy="432019"/>
            </a:xfrm>
            <a:custGeom>
              <a:avLst/>
              <a:gdLst>
                <a:gd name="connsiteX0" fmla="*/ 315239 w 606721"/>
                <a:gd name="connsiteY0" fmla="*/ 351824 h 476246"/>
                <a:gd name="connsiteX1" fmla="*/ 315239 w 606721"/>
                <a:gd name="connsiteY1" fmla="*/ 369957 h 476246"/>
                <a:gd name="connsiteX2" fmla="*/ 533394 w 606721"/>
                <a:gd name="connsiteY2" fmla="*/ 369957 h 476246"/>
                <a:gd name="connsiteX3" fmla="*/ 533394 w 606721"/>
                <a:gd name="connsiteY3" fmla="*/ 351824 h 476246"/>
                <a:gd name="connsiteX4" fmla="*/ 88066 w 606721"/>
                <a:gd name="connsiteY4" fmla="*/ 264832 h 476246"/>
                <a:gd name="connsiteX5" fmla="*/ 183188 w 606721"/>
                <a:gd name="connsiteY5" fmla="*/ 264832 h 476246"/>
                <a:gd name="connsiteX6" fmla="*/ 183188 w 606721"/>
                <a:gd name="connsiteY6" fmla="*/ 359813 h 476246"/>
                <a:gd name="connsiteX7" fmla="*/ 88066 w 606721"/>
                <a:gd name="connsiteY7" fmla="*/ 359813 h 476246"/>
                <a:gd name="connsiteX8" fmla="*/ 315239 w 606721"/>
                <a:gd name="connsiteY8" fmla="*/ 261160 h 476246"/>
                <a:gd name="connsiteX9" fmla="*/ 315239 w 606721"/>
                <a:gd name="connsiteY9" fmla="*/ 279293 h 476246"/>
                <a:gd name="connsiteX10" fmla="*/ 533394 w 606721"/>
                <a:gd name="connsiteY10" fmla="*/ 279293 h 476246"/>
                <a:gd name="connsiteX11" fmla="*/ 533394 w 606721"/>
                <a:gd name="connsiteY11" fmla="*/ 261160 h 476246"/>
                <a:gd name="connsiteX12" fmla="*/ 69901 w 606721"/>
                <a:gd name="connsiteY12" fmla="*/ 246676 h 476246"/>
                <a:gd name="connsiteX13" fmla="*/ 69901 w 606721"/>
                <a:gd name="connsiteY13" fmla="*/ 377940 h 476246"/>
                <a:gd name="connsiteX14" fmla="*/ 201365 w 606721"/>
                <a:gd name="connsiteY14" fmla="*/ 377940 h 476246"/>
                <a:gd name="connsiteX15" fmla="*/ 201365 w 606721"/>
                <a:gd name="connsiteY15" fmla="*/ 246676 h 476246"/>
                <a:gd name="connsiteX16" fmla="*/ 315239 w 606721"/>
                <a:gd name="connsiteY16" fmla="*/ 170381 h 476246"/>
                <a:gd name="connsiteX17" fmla="*/ 315239 w 606721"/>
                <a:gd name="connsiteY17" fmla="*/ 188514 h 476246"/>
                <a:gd name="connsiteX18" fmla="*/ 533394 w 606721"/>
                <a:gd name="connsiteY18" fmla="*/ 188514 h 476246"/>
                <a:gd name="connsiteX19" fmla="*/ 533394 w 606721"/>
                <a:gd name="connsiteY19" fmla="*/ 170381 h 476246"/>
                <a:gd name="connsiteX20" fmla="*/ 135627 w 606721"/>
                <a:gd name="connsiteY20" fmla="*/ 97874 h 476246"/>
                <a:gd name="connsiteX21" fmla="*/ 183188 w 606721"/>
                <a:gd name="connsiteY21" fmla="*/ 145294 h 476246"/>
                <a:gd name="connsiteX22" fmla="*/ 135627 w 606721"/>
                <a:gd name="connsiteY22" fmla="*/ 192714 h 476246"/>
                <a:gd name="connsiteX23" fmla="*/ 88066 w 606721"/>
                <a:gd name="connsiteY23" fmla="*/ 145294 h 476246"/>
                <a:gd name="connsiteX24" fmla="*/ 135627 w 606721"/>
                <a:gd name="connsiteY24" fmla="*/ 97874 h 476246"/>
                <a:gd name="connsiteX25" fmla="*/ 315239 w 606721"/>
                <a:gd name="connsiteY25" fmla="*/ 79716 h 476246"/>
                <a:gd name="connsiteX26" fmla="*/ 315239 w 606721"/>
                <a:gd name="connsiteY26" fmla="*/ 97849 h 476246"/>
                <a:gd name="connsiteX27" fmla="*/ 533394 w 606721"/>
                <a:gd name="connsiteY27" fmla="*/ 97849 h 476246"/>
                <a:gd name="connsiteX28" fmla="*/ 533394 w 606721"/>
                <a:gd name="connsiteY28" fmla="*/ 79716 h 476246"/>
                <a:gd name="connsiteX29" fmla="*/ 135690 w 606721"/>
                <a:gd name="connsiteY29" fmla="*/ 79602 h 476246"/>
                <a:gd name="connsiteX30" fmla="*/ 69901 w 606721"/>
                <a:gd name="connsiteY30" fmla="*/ 145292 h 476246"/>
                <a:gd name="connsiteX31" fmla="*/ 135690 w 606721"/>
                <a:gd name="connsiteY31" fmla="*/ 210867 h 476246"/>
                <a:gd name="connsiteX32" fmla="*/ 201365 w 606721"/>
                <a:gd name="connsiteY32" fmla="*/ 145292 h 476246"/>
                <a:gd name="connsiteX33" fmla="*/ 135690 w 606721"/>
                <a:gd name="connsiteY33" fmla="*/ 79602 h 476246"/>
                <a:gd name="connsiteX34" fmla="*/ 0 w 606721"/>
                <a:gd name="connsiteY34" fmla="*/ 0 h 476246"/>
                <a:gd name="connsiteX35" fmla="*/ 606721 w 606721"/>
                <a:gd name="connsiteY35" fmla="*/ 0 h 476246"/>
                <a:gd name="connsiteX36" fmla="*/ 606721 w 606721"/>
                <a:gd name="connsiteY36" fmla="*/ 476246 h 476246"/>
                <a:gd name="connsiteX37" fmla="*/ 0 w 606721"/>
                <a:gd name="connsiteY37" fmla="*/ 476246 h 47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6721" h="476246">
                  <a:moveTo>
                    <a:pt x="315239" y="351824"/>
                  </a:moveTo>
                  <a:lnTo>
                    <a:pt x="315239" y="369957"/>
                  </a:lnTo>
                  <a:lnTo>
                    <a:pt x="533394" y="369957"/>
                  </a:lnTo>
                  <a:lnTo>
                    <a:pt x="533394" y="351824"/>
                  </a:lnTo>
                  <a:close/>
                  <a:moveTo>
                    <a:pt x="88066" y="264832"/>
                  </a:moveTo>
                  <a:lnTo>
                    <a:pt x="183188" y="264832"/>
                  </a:lnTo>
                  <a:lnTo>
                    <a:pt x="183188" y="359813"/>
                  </a:lnTo>
                  <a:lnTo>
                    <a:pt x="88066" y="359813"/>
                  </a:lnTo>
                  <a:close/>
                  <a:moveTo>
                    <a:pt x="315239" y="261160"/>
                  </a:moveTo>
                  <a:lnTo>
                    <a:pt x="315239" y="279293"/>
                  </a:lnTo>
                  <a:lnTo>
                    <a:pt x="533394" y="279293"/>
                  </a:lnTo>
                  <a:lnTo>
                    <a:pt x="533394" y="261160"/>
                  </a:lnTo>
                  <a:close/>
                  <a:moveTo>
                    <a:pt x="69901" y="246676"/>
                  </a:moveTo>
                  <a:lnTo>
                    <a:pt x="69901" y="377940"/>
                  </a:lnTo>
                  <a:lnTo>
                    <a:pt x="201365" y="377940"/>
                  </a:lnTo>
                  <a:lnTo>
                    <a:pt x="201365" y="246676"/>
                  </a:lnTo>
                  <a:close/>
                  <a:moveTo>
                    <a:pt x="315239" y="170381"/>
                  </a:moveTo>
                  <a:lnTo>
                    <a:pt x="315239" y="188514"/>
                  </a:lnTo>
                  <a:lnTo>
                    <a:pt x="533394" y="188514"/>
                  </a:lnTo>
                  <a:lnTo>
                    <a:pt x="533394" y="170381"/>
                  </a:lnTo>
                  <a:close/>
                  <a:moveTo>
                    <a:pt x="135627" y="97874"/>
                  </a:moveTo>
                  <a:cubicBezTo>
                    <a:pt x="161894" y="97874"/>
                    <a:pt x="183188" y="119105"/>
                    <a:pt x="183188" y="145294"/>
                  </a:cubicBezTo>
                  <a:cubicBezTo>
                    <a:pt x="183188" y="171483"/>
                    <a:pt x="161894" y="192714"/>
                    <a:pt x="135627" y="192714"/>
                  </a:cubicBezTo>
                  <a:cubicBezTo>
                    <a:pt x="109360" y="192714"/>
                    <a:pt x="88066" y="171483"/>
                    <a:pt x="88066" y="145294"/>
                  </a:cubicBezTo>
                  <a:cubicBezTo>
                    <a:pt x="88066" y="119105"/>
                    <a:pt x="109360" y="97874"/>
                    <a:pt x="135627" y="97874"/>
                  </a:cubicBezTo>
                  <a:close/>
                  <a:moveTo>
                    <a:pt x="315239" y="79716"/>
                  </a:moveTo>
                  <a:lnTo>
                    <a:pt x="315239" y="97849"/>
                  </a:lnTo>
                  <a:lnTo>
                    <a:pt x="533394" y="97849"/>
                  </a:lnTo>
                  <a:lnTo>
                    <a:pt x="533394" y="79716"/>
                  </a:lnTo>
                  <a:close/>
                  <a:moveTo>
                    <a:pt x="135690" y="79602"/>
                  </a:moveTo>
                  <a:cubicBezTo>
                    <a:pt x="99369" y="79602"/>
                    <a:pt x="69901" y="109140"/>
                    <a:pt x="69901" y="145292"/>
                  </a:cubicBezTo>
                  <a:cubicBezTo>
                    <a:pt x="69901" y="181443"/>
                    <a:pt x="99369" y="210867"/>
                    <a:pt x="135690" y="210867"/>
                  </a:cubicBezTo>
                  <a:cubicBezTo>
                    <a:pt x="171897" y="210867"/>
                    <a:pt x="201365" y="181443"/>
                    <a:pt x="201365" y="145292"/>
                  </a:cubicBezTo>
                  <a:cubicBezTo>
                    <a:pt x="201365" y="109140"/>
                    <a:pt x="171897" y="79602"/>
                    <a:pt x="135690" y="79602"/>
                  </a:cubicBezTo>
                  <a:close/>
                  <a:moveTo>
                    <a:pt x="0" y="0"/>
                  </a:moveTo>
                  <a:lnTo>
                    <a:pt x="606721" y="0"/>
                  </a:lnTo>
                  <a:lnTo>
                    <a:pt x="606721" y="476246"/>
                  </a:lnTo>
                  <a:lnTo>
                    <a:pt x="0" y="4762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73" name="Oval 18"/>
            <p:cNvSpPr>
              <a:spLocks noChangeArrowheads="1"/>
            </p:cNvSpPr>
            <p:nvPr/>
          </p:nvSpPr>
          <p:spPr bwMode="auto">
            <a:xfrm>
              <a:off x="4249001" y="5044235"/>
              <a:ext cx="549956" cy="503333"/>
            </a:xfrm>
            <a:custGeom>
              <a:avLst/>
              <a:gdLst>
                <a:gd name="T0" fmla="*/ 325000 h 606722"/>
                <a:gd name="T1" fmla="*/ 325000 h 606722"/>
                <a:gd name="T2" fmla="*/ 325000 h 606722"/>
                <a:gd name="T3" fmla="*/ 325000 h 606722"/>
                <a:gd name="T4" fmla="*/ 325000 h 606722"/>
                <a:gd name="T5" fmla="*/ 325000 h 606722"/>
                <a:gd name="T6" fmla="*/ 325000 h 606722"/>
                <a:gd name="T7" fmla="*/ 325000 h 606722"/>
                <a:gd name="T8" fmla="*/ 325000 h 606722"/>
                <a:gd name="T9" fmla="*/ 325000 h 606722"/>
                <a:gd name="T10" fmla="*/ 325000 h 606722"/>
                <a:gd name="T11" fmla="*/ 325000 h 606722"/>
                <a:gd name="T12" fmla="*/ 325000 h 606722"/>
                <a:gd name="T13" fmla="*/ 325000 h 606722"/>
                <a:gd name="T14" fmla="*/ 325000 h 606722"/>
                <a:gd name="T15" fmla="*/ 325000 h 606722"/>
                <a:gd name="T16" fmla="*/ 325000 h 606722"/>
                <a:gd name="T17" fmla="*/ 325000 h 606722"/>
                <a:gd name="T18" fmla="*/ 325000 h 606722"/>
                <a:gd name="T19" fmla="*/ 325000 h 606722"/>
                <a:gd name="T20" fmla="*/ 325000 h 606722"/>
                <a:gd name="T21" fmla="*/ 325000 h 606722"/>
                <a:gd name="T22" fmla="*/ 325000 h 606722"/>
                <a:gd name="T23" fmla="*/ 325000 h 606722"/>
                <a:gd name="T24" fmla="*/ 325000 h 606722"/>
                <a:gd name="T25" fmla="*/ 325000 h 606722"/>
                <a:gd name="T26" fmla="*/ 325000 h 606722"/>
                <a:gd name="T27" fmla="*/ 325000 h 606722"/>
                <a:gd name="T28" fmla="*/ 325000 h 606722"/>
                <a:gd name="T29" fmla="*/ 325000 h 606722"/>
                <a:gd name="T30" fmla="*/ 325000 h 606722"/>
                <a:gd name="T31" fmla="*/ 325000 h 606722"/>
                <a:gd name="T32" fmla="*/ 325000 h 606722"/>
                <a:gd name="T33" fmla="*/ 325000 h 606722"/>
                <a:gd name="T34" fmla="*/ 325000 h 606722"/>
                <a:gd name="T35" fmla="*/ 325000 h 606722"/>
                <a:gd name="T36" fmla="*/ 325000 h 606722"/>
                <a:gd name="T37" fmla="*/ 325000 h 606722"/>
                <a:gd name="T38" fmla="*/ 325000 h 606722"/>
                <a:gd name="T39" fmla="*/ 325000 h 606722"/>
                <a:gd name="T40" fmla="*/ 325000 h 606722"/>
                <a:gd name="T41" fmla="*/ 325000 h 606722"/>
                <a:gd name="T42" fmla="*/ 325000 h 606722"/>
                <a:gd name="T43" fmla="*/ 325000 h 606722"/>
                <a:gd name="T44" fmla="*/ 325000 h 606722"/>
                <a:gd name="T45" fmla="*/ 325000 h 606722"/>
                <a:gd name="T46" fmla="*/ 325000 h 606722"/>
                <a:gd name="T47" fmla="*/ 325000 h 6067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827" h="6258">
                  <a:moveTo>
                    <a:pt x="6684" y="0"/>
                  </a:moveTo>
                  <a:lnTo>
                    <a:pt x="142" y="0"/>
                  </a:lnTo>
                  <a:cubicBezTo>
                    <a:pt x="64" y="0"/>
                    <a:pt x="0" y="64"/>
                    <a:pt x="0" y="143"/>
                  </a:cubicBezTo>
                  <a:lnTo>
                    <a:pt x="0" y="4694"/>
                  </a:lnTo>
                  <a:cubicBezTo>
                    <a:pt x="0" y="4772"/>
                    <a:pt x="64" y="4836"/>
                    <a:pt x="142" y="4836"/>
                  </a:cubicBezTo>
                  <a:lnTo>
                    <a:pt x="2344" y="4836"/>
                  </a:lnTo>
                  <a:lnTo>
                    <a:pt x="3297" y="6198"/>
                  </a:lnTo>
                  <a:cubicBezTo>
                    <a:pt x="3323" y="6235"/>
                    <a:pt x="3367" y="6258"/>
                    <a:pt x="3413" y="6258"/>
                  </a:cubicBezTo>
                  <a:cubicBezTo>
                    <a:pt x="3460" y="6258"/>
                    <a:pt x="3503" y="6235"/>
                    <a:pt x="3530" y="6198"/>
                  </a:cubicBezTo>
                  <a:lnTo>
                    <a:pt x="4483" y="4836"/>
                  </a:lnTo>
                  <a:lnTo>
                    <a:pt x="6684" y="4836"/>
                  </a:lnTo>
                  <a:cubicBezTo>
                    <a:pt x="6763" y="4836"/>
                    <a:pt x="6827" y="4772"/>
                    <a:pt x="6827" y="4694"/>
                  </a:cubicBezTo>
                  <a:lnTo>
                    <a:pt x="6827" y="143"/>
                  </a:lnTo>
                  <a:cubicBezTo>
                    <a:pt x="6827" y="64"/>
                    <a:pt x="6763" y="0"/>
                    <a:pt x="6684" y="0"/>
                  </a:cubicBezTo>
                  <a:close/>
                  <a:moveTo>
                    <a:pt x="6542" y="4552"/>
                  </a:moveTo>
                  <a:lnTo>
                    <a:pt x="4409" y="4552"/>
                  </a:lnTo>
                  <a:cubicBezTo>
                    <a:pt x="4363" y="4552"/>
                    <a:pt x="4319" y="4574"/>
                    <a:pt x="4292" y="4612"/>
                  </a:cubicBezTo>
                  <a:lnTo>
                    <a:pt x="3413" y="5868"/>
                  </a:lnTo>
                  <a:lnTo>
                    <a:pt x="2534" y="4612"/>
                  </a:lnTo>
                  <a:cubicBezTo>
                    <a:pt x="2508" y="4574"/>
                    <a:pt x="2464" y="4552"/>
                    <a:pt x="2418" y="4552"/>
                  </a:cubicBezTo>
                  <a:lnTo>
                    <a:pt x="284" y="4552"/>
                  </a:lnTo>
                  <a:lnTo>
                    <a:pt x="284" y="285"/>
                  </a:lnTo>
                  <a:lnTo>
                    <a:pt x="6542" y="285"/>
                  </a:lnTo>
                  <a:lnTo>
                    <a:pt x="6542" y="455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8807742" y="1949797"/>
            <a:ext cx="2422746" cy="823200"/>
            <a:chOff x="7523108" y="3331677"/>
            <a:chExt cx="2422746" cy="823200"/>
          </a:xfrm>
        </p:grpSpPr>
        <p:sp>
          <p:nvSpPr>
            <p:cNvPr id="33" name="矩形 32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807742" y="3409280"/>
            <a:ext cx="2422746" cy="823200"/>
            <a:chOff x="7523108" y="3331677"/>
            <a:chExt cx="2422746" cy="823200"/>
          </a:xfrm>
        </p:grpSpPr>
        <p:sp>
          <p:nvSpPr>
            <p:cNvPr id="39" name="矩形 38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8807742" y="4868763"/>
            <a:ext cx="2422746" cy="823200"/>
            <a:chOff x="7523108" y="3331677"/>
            <a:chExt cx="2422746" cy="823200"/>
          </a:xfrm>
        </p:grpSpPr>
        <p:sp>
          <p:nvSpPr>
            <p:cNvPr id="43" name="矩形 42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112573" y="1949797"/>
            <a:ext cx="2422746" cy="823200"/>
            <a:chOff x="7523108" y="3331677"/>
            <a:chExt cx="2422746" cy="823200"/>
          </a:xfrm>
        </p:grpSpPr>
        <p:sp>
          <p:nvSpPr>
            <p:cNvPr id="46" name="矩形 45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1112573" y="3409280"/>
            <a:ext cx="2422746" cy="823200"/>
            <a:chOff x="7523108" y="3331677"/>
            <a:chExt cx="2422746" cy="823200"/>
          </a:xfrm>
        </p:grpSpPr>
        <p:sp>
          <p:nvSpPr>
            <p:cNvPr id="49" name="矩形 48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50" name="文本框 49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1112573" y="4868763"/>
            <a:ext cx="2422746" cy="823200"/>
            <a:chOff x="7523108" y="3331677"/>
            <a:chExt cx="2422746" cy="823200"/>
          </a:xfrm>
        </p:grpSpPr>
        <p:sp>
          <p:nvSpPr>
            <p:cNvPr id="52" name="矩形 51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54" name="任意多边形 53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55" name="任意多边形 54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6" name="组合 55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57" name="文本框 56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  <p:sp>
          <p:nvSpPr>
            <p:cNvPr id="58" name="文本框 57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60" name="文本框 59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1" name="直接连接符 60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文本框 61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3" name="直接连接符 62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65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7" name="直接连接符 66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307036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 rot="1800000">
            <a:off x="2363912" y="4409800"/>
            <a:ext cx="2042149" cy="1128770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  <a:alpha val="62000"/>
                </a:schemeClr>
              </a:gs>
              <a:gs pos="75000">
                <a:schemeClr val="bg1">
                  <a:alpha val="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34" name="矩形 33"/>
          <p:cNvSpPr/>
          <p:nvPr/>
        </p:nvSpPr>
        <p:spPr>
          <a:xfrm rot="1800000">
            <a:off x="5971594" y="4410496"/>
            <a:ext cx="2295345" cy="1308952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  <a:alpha val="62000"/>
                </a:schemeClr>
              </a:gs>
              <a:gs pos="75000">
                <a:schemeClr val="bg1">
                  <a:alpha val="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/>
              <a:ea typeface="微软雅黑"/>
            </a:endParaRPr>
          </a:p>
        </p:txBody>
      </p:sp>
      <p:sp>
        <p:nvSpPr>
          <p:cNvPr id="37" name="矩形 36"/>
          <p:cNvSpPr/>
          <p:nvPr/>
        </p:nvSpPr>
        <p:spPr>
          <a:xfrm rot="1800000">
            <a:off x="9335709" y="3346171"/>
            <a:ext cx="2295345" cy="1497235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  <a:alpha val="62000"/>
                </a:schemeClr>
              </a:gs>
              <a:gs pos="75000">
                <a:schemeClr val="bg1">
                  <a:alpha val="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FFFFFF"/>
              </a:solidFill>
              <a:latin typeface="Arial"/>
              <a:ea typeface="微软雅黑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938340" y="1478547"/>
            <a:ext cx="8323260" cy="4596232"/>
            <a:chOff x="966788" y="661194"/>
            <a:chExt cx="10139363" cy="5599113"/>
          </a:xfrm>
        </p:grpSpPr>
        <p:sp>
          <p:nvSpPr>
            <p:cNvPr id="19" name="Freeform 47"/>
            <p:cNvSpPr>
              <a:spLocks/>
            </p:cNvSpPr>
            <p:nvPr/>
          </p:nvSpPr>
          <p:spPr bwMode="auto">
            <a:xfrm>
              <a:off x="1643857" y="2324894"/>
              <a:ext cx="2522538" cy="1703388"/>
            </a:xfrm>
            <a:custGeom>
              <a:avLst/>
              <a:gdLst>
                <a:gd name="T0" fmla="*/ 1 w 1589"/>
                <a:gd name="T1" fmla="*/ 794 h 1073"/>
                <a:gd name="T2" fmla="*/ 795 w 1589"/>
                <a:gd name="T3" fmla="*/ 0 h 1073"/>
                <a:gd name="T4" fmla="*/ 1589 w 1589"/>
                <a:gd name="T5" fmla="*/ 794 h 1073"/>
                <a:gd name="T6" fmla="*/ 1589 w 1589"/>
                <a:gd name="T7" fmla="*/ 1073 h 10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89" h="1073">
                  <a:moveTo>
                    <a:pt x="1" y="794"/>
                  </a:moveTo>
                  <a:cubicBezTo>
                    <a:pt x="0" y="355"/>
                    <a:pt x="356" y="0"/>
                    <a:pt x="795" y="0"/>
                  </a:cubicBezTo>
                  <a:cubicBezTo>
                    <a:pt x="1233" y="0"/>
                    <a:pt x="1589" y="355"/>
                    <a:pt x="1589" y="794"/>
                  </a:cubicBezTo>
                  <a:cubicBezTo>
                    <a:pt x="1589" y="1073"/>
                    <a:pt x="1589" y="1073"/>
                    <a:pt x="1589" y="1073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85000"/>
                </a:schemeClr>
              </a:solidFill>
              <a:prstDash val="sys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0" name="Freeform 48"/>
            <p:cNvSpPr>
              <a:spLocks/>
            </p:cNvSpPr>
            <p:nvPr/>
          </p:nvSpPr>
          <p:spPr bwMode="auto">
            <a:xfrm>
              <a:off x="8135144" y="846932"/>
              <a:ext cx="2055813" cy="1389063"/>
            </a:xfrm>
            <a:custGeom>
              <a:avLst/>
              <a:gdLst>
                <a:gd name="T0" fmla="*/ 0 w 1295"/>
                <a:gd name="T1" fmla="*/ 647 h 875"/>
                <a:gd name="T2" fmla="*/ 648 w 1295"/>
                <a:gd name="T3" fmla="*/ 0 h 875"/>
                <a:gd name="T4" fmla="*/ 1295 w 1295"/>
                <a:gd name="T5" fmla="*/ 647 h 875"/>
                <a:gd name="T6" fmla="*/ 1295 w 1295"/>
                <a:gd name="T7" fmla="*/ 875 h 8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95" h="875">
                  <a:moveTo>
                    <a:pt x="0" y="647"/>
                  </a:moveTo>
                  <a:cubicBezTo>
                    <a:pt x="0" y="290"/>
                    <a:pt x="290" y="0"/>
                    <a:pt x="648" y="0"/>
                  </a:cubicBezTo>
                  <a:cubicBezTo>
                    <a:pt x="1005" y="0"/>
                    <a:pt x="1295" y="290"/>
                    <a:pt x="1295" y="647"/>
                  </a:cubicBezTo>
                  <a:cubicBezTo>
                    <a:pt x="1295" y="875"/>
                    <a:pt x="1295" y="875"/>
                    <a:pt x="1295" y="875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85000"/>
                </a:schemeClr>
              </a:solidFill>
              <a:prstDash val="sys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1" name="Freeform 49"/>
            <p:cNvSpPr>
              <a:spLocks/>
            </p:cNvSpPr>
            <p:nvPr/>
          </p:nvSpPr>
          <p:spPr bwMode="auto">
            <a:xfrm>
              <a:off x="4164807" y="1929607"/>
              <a:ext cx="3970338" cy="4146550"/>
            </a:xfrm>
            <a:custGeom>
              <a:avLst/>
              <a:gdLst>
                <a:gd name="T0" fmla="*/ 1 w 2502"/>
                <a:gd name="T1" fmla="*/ 1361 h 2612"/>
                <a:gd name="T2" fmla="*/ 1252 w 2502"/>
                <a:gd name="T3" fmla="*/ 2612 h 2612"/>
                <a:gd name="T4" fmla="*/ 2502 w 2502"/>
                <a:gd name="T5" fmla="*/ 1361 h 2612"/>
                <a:gd name="T6" fmla="*/ 2502 w 2502"/>
                <a:gd name="T7" fmla="*/ 0 h 2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02" h="2612">
                  <a:moveTo>
                    <a:pt x="1" y="1361"/>
                  </a:moveTo>
                  <a:cubicBezTo>
                    <a:pt x="0" y="2052"/>
                    <a:pt x="561" y="2612"/>
                    <a:pt x="1252" y="2612"/>
                  </a:cubicBezTo>
                  <a:cubicBezTo>
                    <a:pt x="1942" y="2612"/>
                    <a:pt x="2502" y="2052"/>
                    <a:pt x="2502" y="1361"/>
                  </a:cubicBezTo>
                  <a:cubicBezTo>
                    <a:pt x="2502" y="0"/>
                    <a:pt x="2502" y="0"/>
                    <a:pt x="2502" y="0"/>
                  </a:cubicBezTo>
                </a:path>
              </a:pathLst>
            </a:custGeom>
            <a:noFill/>
            <a:ln w="38100" cap="flat">
              <a:solidFill>
                <a:schemeClr val="bg1">
                  <a:lumMod val="85000"/>
                </a:schemeClr>
              </a:solidFill>
              <a:prstDash val="sys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2" name="Oval 50"/>
            <p:cNvSpPr>
              <a:spLocks noChangeArrowheads="1"/>
            </p:cNvSpPr>
            <p:nvPr/>
          </p:nvSpPr>
          <p:spPr bwMode="auto">
            <a:xfrm>
              <a:off x="9273382" y="2248694"/>
              <a:ext cx="1832769" cy="183356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3" name="Freeform 51"/>
            <p:cNvSpPr>
              <a:spLocks noEditPoints="1"/>
            </p:cNvSpPr>
            <p:nvPr/>
          </p:nvSpPr>
          <p:spPr bwMode="auto">
            <a:xfrm>
              <a:off x="9824244" y="2745582"/>
              <a:ext cx="731838" cy="838200"/>
            </a:xfrm>
            <a:custGeom>
              <a:avLst/>
              <a:gdLst>
                <a:gd name="T0" fmla="*/ 20 w 461"/>
                <a:gd name="T1" fmla="*/ 295 h 528"/>
                <a:gd name="T2" fmla="*/ 20 w 461"/>
                <a:gd name="T3" fmla="*/ 498 h 528"/>
                <a:gd name="T4" fmla="*/ 49 w 461"/>
                <a:gd name="T5" fmla="*/ 528 h 528"/>
                <a:gd name="T6" fmla="*/ 213 w 461"/>
                <a:gd name="T7" fmla="*/ 528 h 528"/>
                <a:gd name="T8" fmla="*/ 213 w 461"/>
                <a:gd name="T9" fmla="*/ 265 h 528"/>
                <a:gd name="T10" fmla="*/ 49 w 461"/>
                <a:gd name="T11" fmla="*/ 265 h 528"/>
                <a:gd name="T12" fmla="*/ 20 w 461"/>
                <a:gd name="T13" fmla="*/ 295 h 528"/>
                <a:gd name="T14" fmla="*/ 412 w 461"/>
                <a:gd name="T15" fmla="*/ 265 h 528"/>
                <a:gd name="T16" fmla="*/ 249 w 461"/>
                <a:gd name="T17" fmla="*/ 265 h 528"/>
                <a:gd name="T18" fmla="*/ 249 w 461"/>
                <a:gd name="T19" fmla="*/ 528 h 528"/>
                <a:gd name="T20" fmla="*/ 412 w 461"/>
                <a:gd name="T21" fmla="*/ 528 h 528"/>
                <a:gd name="T22" fmla="*/ 442 w 461"/>
                <a:gd name="T23" fmla="*/ 498 h 528"/>
                <a:gd name="T24" fmla="*/ 442 w 461"/>
                <a:gd name="T25" fmla="*/ 295 h 528"/>
                <a:gd name="T26" fmla="*/ 412 w 461"/>
                <a:gd name="T27" fmla="*/ 265 h 528"/>
                <a:gd name="T28" fmla="*/ 431 w 461"/>
                <a:gd name="T29" fmla="*/ 115 h 528"/>
                <a:gd name="T30" fmla="*/ 249 w 461"/>
                <a:gd name="T31" fmla="*/ 115 h 528"/>
                <a:gd name="T32" fmla="*/ 249 w 461"/>
                <a:gd name="T33" fmla="*/ 232 h 528"/>
                <a:gd name="T34" fmla="*/ 431 w 461"/>
                <a:gd name="T35" fmla="*/ 232 h 528"/>
                <a:gd name="T36" fmla="*/ 461 w 461"/>
                <a:gd name="T37" fmla="*/ 202 h 528"/>
                <a:gd name="T38" fmla="*/ 461 w 461"/>
                <a:gd name="T39" fmla="*/ 144 h 528"/>
                <a:gd name="T40" fmla="*/ 431 w 461"/>
                <a:gd name="T41" fmla="*/ 115 h 528"/>
                <a:gd name="T42" fmla="*/ 0 w 461"/>
                <a:gd name="T43" fmla="*/ 144 h 528"/>
                <a:gd name="T44" fmla="*/ 0 w 461"/>
                <a:gd name="T45" fmla="*/ 202 h 528"/>
                <a:gd name="T46" fmla="*/ 30 w 461"/>
                <a:gd name="T47" fmla="*/ 232 h 528"/>
                <a:gd name="T48" fmla="*/ 213 w 461"/>
                <a:gd name="T49" fmla="*/ 232 h 528"/>
                <a:gd name="T50" fmla="*/ 213 w 461"/>
                <a:gd name="T51" fmla="*/ 115 h 528"/>
                <a:gd name="T52" fmla="*/ 30 w 461"/>
                <a:gd name="T53" fmla="*/ 115 h 528"/>
                <a:gd name="T54" fmla="*/ 0 w 461"/>
                <a:gd name="T55" fmla="*/ 144 h 528"/>
                <a:gd name="T56" fmla="*/ 394 w 461"/>
                <a:gd name="T57" fmla="*/ 73 h 528"/>
                <a:gd name="T58" fmla="*/ 398 w 461"/>
                <a:gd name="T59" fmla="*/ 49 h 528"/>
                <a:gd name="T60" fmla="*/ 320 w 461"/>
                <a:gd name="T61" fmla="*/ 0 h 528"/>
                <a:gd name="T62" fmla="*/ 272 w 461"/>
                <a:gd name="T63" fmla="*/ 16 h 528"/>
                <a:gd name="T64" fmla="*/ 229 w 461"/>
                <a:gd name="T65" fmla="*/ 71 h 528"/>
                <a:gd name="T66" fmla="*/ 185 w 461"/>
                <a:gd name="T67" fmla="*/ 16 h 528"/>
                <a:gd name="T68" fmla="*/ 137 w 461"/>
                <a:gd name="T69" fmla="*/ 0 h 528"/>
                <a:gd name="T70" fmla="*/ 59 w 461"/>
                <a:gd name="T71" fmla="*/ 49 h 528"/>
                <a:gd name="T72" fmla="*/ 63 w 461"/>
                <a:gd name="T73" fmla="*/ 73 h 528"/>
                <a:gd name="T74" fmla="*/ 213 w 461"/>
                <a:gd name="T75" fmla="*/ 109 h 528"/>
                <a:gd name="T76" fmla="*/ 226 w 461"/>
                <a:gd name="T77" fmla="*/ 109 h 528"/>
                <a:gd name="T78" fmla="*/ 226 w 461"/>
                <a:gd name="T79" fmla="*/ 109 h 528"/>
                <a:gd name="T80" fmla="*/ 229 w 461"/>
                <a:gd name="T81" fmla="*/ 109 h 528"/>
                <a:gd name="T82" fmla="*/ 231 w 461"/>
                <a:gd name="T83" fmla="*/ 109 h 528"/>
                <a:gd name="T84" fmla="*/ 231 w 461"/>
                <a:gd name="T85" fmla="*/ 109 h 528"/>
                <a:gd name="T86" fmla="*/ 249 w 461"/>
                <a:gd name="T87" fmla="*/ 108 h 528"/>
                <a:gd name="T88" fmla="*/ 394 w 461"/>
                <a:gd name="T89" fmla="*/ 73 h 528"/>
                <a:gd name="T90" fmla="*/ 290 w 461"/>
                <a:gd name="T91" fmla="*/ 36 h 528"/>
                <a:gd name="T92" fmla="*/ 320 w 461"/>
                <a:gd name="T93" fmla="*/ 27 h 528"/>
                <a:gd name="T94" fmla="*/ 373 w 461"/>
                <a:gd name="T95" fmla="*/ 57 h 528"/>
                <a:gd name="T96" fmla="*/ 253 w 461"/>
                <a:gd name="T97" fmla="*/ 82 h 528"/>
                <a:gd name="T98" fmla="*/ 290 w 461"/>
                <a:gd name="T99" fmla="*/ 36 h 528"/>
                <a:gd name="T100" fmla="*/ 84 w 461"/>
                <a:gd name="T101" fmla="*/ 57 h 528"/>
                <a:gd name="T102" fmla="*/ 137 w 461"/>
                <a:gd name="T103" fmla="*/ 27 h 528"/>
                <a:gd name="T104" fmla="*/ 167 w 461"/>
                <a:gd name="T105" fmla="*/ 36 h 528"/>
                <a:gd name="T106" fmla="*/ 204 w 461"/>
                <a:gd name="T107" fmla="*/ 82 h 528"/>
                <a:gd name="T108" fmla="*/ 84 w 461"/>
                <a:gd name="T109" fmla="*/ 57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461" h="528">
                  <a:moveTo>
                    <a:pt x="20" y="295"/>
                  </a:moveTo>
                  <a:cubicBezTo>
                    <a:pt x="20" y="498"/>
                    <a:pt x="20" y="498"/>
                    <a:pt x="20" y="498"/>
                  </a:cubicBezTo>
                  <a:cubicBezTo>
                    <a:pt x="20" y="515"/>
                    <a:pt x="33" y="528"/>
                    <a:pt x="49" y="528"/>
                  </a:cubicBezTo>
                  <a:cubicBezTo>
                    <a:pt x="213" y="528"/>
                    <a:pt x="213" y="528"/>
                    <a:pt x="213" y="528"/>
                  </a:cubicBezTo>
                  <a:cubicBezTo>
                    <a:pt x="213" y="265"/>
                    <a:pt x="213" y="265"/>
                    <a:pt x="213" y="265"/>
                  </a:cubicBezTo>
                  <a:cubicBezTo>
                    <a:pt x="49" y="265"/>
                    <a:pt x="49" y="265"/>
                    <a:pt x="49" y="265"/>
                  </a:cubicBezTo>
                  <a:cubicBezTo>
                    <a:pt x="33" y="265"/>
                    <a:pt x="20" y="279"/>
                    <a:pt x="20" y="295"/>
                  </a:cubicBezTo>
                  <a:close/>
                  <a:moveTo>
                    <a:pt x="412" y="265"/>
                  </a:moveTo>
                  <a:cubicBezTo>
                    <a:pt x="249" y="265"/>
                    <a:pt x="249" y="265"/>
                    <a:pt x="249" y="265"/>
                  </a:cubicBezTo>
                  <a:cubicBezTo>
                    <a:pt x="249" y="528"/>
                    <a:pt x="249" y="528"/>
                    <a:pt x="249" y="528"/>
                  </a:cubicBezTo>
                  <a:cubicBezTo>
                    <a:pt x="412" y="528"/>
                    <a:pt x="412" y="528"/>
                    <a:pt x="412" y="528"/>
                  </a:cubicBezTo>
                  <a:cubicBezTo>
                    <a:pt x="428" y="528"/>
                    <a:pt x="442" y="515"/>
                    <a:pt x="442" y="498"/>
                  </a:cubicBezTo>
                  <a:cubicBezTo>
                    <a:pt x="442" y="295"/>
                    <a:pt x="442" y="295"/>
                    <a:pt x="442" y="295"/>
                  </a:cubicBezTo>
                  <a:cubicBezTo>
                    <a:pt x="442" y="279"/>
                    <a:pt x="428" y="265"/>
                    <a:pt x="412" y="265"/>
                  </a:cubicBezTo>
                  <a:close/>
                  <a:moveTo>
                    <a:pt x="431" y="115"/>
                  </a:moveTo>
                  <a:cubicBezTo>
                    <a:pt x="249" y="115"/>
                    <a:pt x="249" y="115"/>
                    <a:pt x="249" y="115"/>
                  </a:cubicBezTo>
                  <a:cubicBezTo>
                    <a:pt x="249" y="232"/>
                    <a:pt x="249" y="232"/>
                    <a:pt x="249" y="232"/>
                  </a:cubicBezTo>
                  <a:cubicBezTo>
                    <a:pt x="431" y="232"/>
                    <a:pt x="431" y="232"/>
                    <a:pt x="431" y="232"/>
                  </a:cubicBezTo>
                  <a:cubicBezTo>
                    <a:pt x="448" y="232"/>
                    <a:pt x="461" y="219"/>
                    <a:pt x="461" y="202"/>
                  </a:cubicBezTo>
                  <a:cubicBezTo>
                    <a:pt x="461" y="144"/>
                    <a:pt x="461" y="144"/>
                    <a:pt x="461" y="144"/>
                  </a:cubicBezTo>
                  <a:cubicBezTo>
                    <a:pt x="461" y="128"/>
                    <a:pt x="448" y="115"/>
                    <a:pt x="431" y="115"/>
                  </a:cubicBezTo>
                  <a:close/>
                  <a:moveTo>
                    <a:pt x="0" y="144"/>
                  </a:moveTo>
                  <a:cubicBezTo>
                    <a:pt x="0" y="202"/>
                    <a:pt x="0" y="202"/>
                    <a:pt x="0" y="202"/>
                  </a:cubicBezTo>
                  <a:cubicBezTo>
                    <a:pt x="0" y="219"/>
                    <a:pt x="14" y="232"/>
                    <a:pt x="30" y="232"/>
                  </a:cubicBezTo>
                  <a:cubicBezTo>
                    <a:pt x="213" y="232"/>
                    <a:pt x="213" y="232"/>
                    <a:pt x="213" y="232"/>
                  </a:cubicBezTo>
                  <a:cubicBezTo>
                    <a:pt x="213" y="115"/>
                    <a:pt x="213" y="115"/>
                    <a:pt x="213" y="115"/>
                  </a:cubicBezTo>
                  <a:cubicBezTo>
                    <a:pt x="30" y="115"/>
                    <a:pt x="30" y="115"/>
                    <a:pt x="30" y="115"/>
                  </a:cubicBezTo>
                  <a:cubicBezTo>
                    <a:pt x="14" y="115"/>
                    <a:pt x="0" y="128"/>
                    <a:pt x="0" y="144"/>
                  </a:cubicBezTo>
                  <a:close/>
                  <a:moveTo>
                    <a:pt x="394" y="73"/>
                  </a:moveTo>
                  <a:cubicBezTo>
                    <a:pt x="399" y="66"/>
                    <a:pt x="401" y="57"/>
                    <a:pt x="398" y="49"/>
                  </a:cubicBezTo>
                  <a:cubicBezTo>
                    <a:pt x="388" y="16"/>
                    <a:pt x="350" y="0"/>
                    <a:pt x="320" y="0"/>
                  </a:cubicBezTo>
                  <a:cubicBezTo>
                    <a:pt x="300" y="0"/>
                    <a:pt x="283" y="6"/>
                    <a:pt x="272" y="16"/>
                  </a:cubicBezTo>
                  <a:cubicBezTo>
                    <a:pt x="252" y="35"/>
                    <a:pt x="237" y="56"/>
                    <a:pt x="229" y="71"/>
                  </a:cubicBezTo>
                  <a:cubicBezTo>
                    <a:pt x="220" y="56"/>
                    <a:pt x="206" y="35"/>
                    <a:pt x="185" y="16"/>
                  </a:cubicBezTo>
                  <a:cubicBezTo>
                    <a:pt x="174" y="6"/>
                    <a:pt x="157" y="0"/>
                    <a:pt x="137" y="0"/>
                  </a:cubicBezTo>
                  <a:cubicBezTo>
                    <a:pt x="107" y="0"/>
                    <a:pt x="69" y="16"/>
                    <a:pt x="59" y="49"/>
                  </a:cubicBezTo>
                  <a:cubicBezTo>
                    <a:pt x="56" y="57"/>
                    <a:pt x="58" y="66"/>
                    <a:pt x="63" y="73"/>
                  </a:cubicBezTo>
                  <a:cubicBezTo>
                    <a:pt x="68" y="80"/>
                    <a:pt x="96" y="105"/>
                    <a:pt x="213" y="109"/>
                  </a:cubicBezTo>
                  <a:cubicBezTo>
                    <a:pt x="217" y="109"/>
                    <a:pt x="222" y="109"/>
                    <a:pt x="226" y="109"/>
                  </a:cubicBezTo>
                  <a:cubicBezTo>
                    <a:pt x="226" y="109"/>
                    <a:pt x="226" y="109"/>
                    <a:pt x="226" y="109"/>
                  </a:cubicBezTo>
                  <a:cubicBezTo>
                    <a:pt x="227" y="109"/>
                    <a:pt x="228" y="109"/>
                    <a:pt x="229" y="109"/>
                  </a:cubicBezTo>
                  <a:cubicBezTo>
                    <a:pt x="229" y="109"/>
                    <a:pt x="230" y="109"/>
                    <a:pt x="231" y="109"/>
                  </a:cubicBezTo>
                  <a:cubicBezTo>
                    <a:pt x="231" y="109"/>
                    <a:pt x="231" y="109"/>
                    <a:pt x="231" y="109"/>
                  </a:cubicBezTo>
                  <a:cubicBezTo>
                    <a:pt x="237" y="109"/>
                    <a:pt x="243" y="109"/>
                    <a:pt x="249" y="108"/>
                  </a:cubicBezTo>
                  <a:cubicBezTo>
                    <a:pt x="362" y="104"/>
                    <a:pt x="389" y="80"/>
                    <a:pt x="394" y="73"/>
                  </a:cubicBezTo>
                  <a:close/>
                  <a:moveTo>
                    <a:pt x="290" y="36"/>
                  </a:moveTo>
                  <a:cubicBezTo>
                    <a:pt x="296" y="30"/>
                    <a:pt x="307" y="27"/>
                    <a:pt x="320" y="27"/>
                  </a:cubicBezTo>
                  <a:cubicBezTo>
                    <a:pt x="342" y="27"/>
                    <a:pt x="367" y="37"/>
                    <a:pt x="373" y="57"/>
                  </a:cubicBezTo>
                  <a:cubicBezTo>
                    <a:pt x="370" y="66"/>
                    <a:pt x="323" y="78"/>
                    <a:pt x="253" y="82"/>
                  </a:cubicBezTo>
                  <a:cubicBezTo>
                    <a:pt x="261" y="69"/>
                    <a:pt x="273" y="51"/>
                    <a:pt x="290" y="36"/>
                  </a:cubicBezTo>
                  <a:close/>
                  <a:moveTo>
                    <a:pt x="84" y="57"/>
                  </a:moveTo>
                  <a:cubicBezTo>
                    <a:pt x="90" y="37"/>
                    <a:pt x="115" y="27"/>
                    <a:pt x="137" y="27"/>
                  </a:cubicBezTo>
                  <a:cubicBezTo>
                    <a:pt x="150" y="27"/>
                    <a:pt x="161" y="30"/>
                    <a:pt x="167" y="36"/>
                  </a:cubicBezTo>
                  <a:cubicBezTo>
                    <a:pt x="184" y="51"/>
                    <a:pt x="196" y="69"/>
                    <a:pt x="204" y="82"/>
                  </a:cubicBezTo>
                  <a:cubicBezTo>
                    <a:pt x="134" y="78"/>
                    <a:pt x="87" y="66"/>
                    <a:pt x="84" y="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4" name="Freeform 52"/>
            <p:cNvSpPr>
              <a:spLocks/>
            </p:cNvSpPr>
            <p:nvPr/>
          </p:nvSpPr>
          <p:spPr bwMode="auto">
            <a:xfrm>
              <a:off x="966788" y="3607594"/>
              <a:ext cx="1356519" cy="1355725"/>
            </a:xfrm>
            <a:custGeom>
              <a:avLst/>
              <a:gdLst>
                <a:gd name="T0" fmla="*/ 428 w 855"/>
                <a:gd name="T1" fmla="*/ 0 h 854"/>
                <a:gd name="T2" fmla="*/ 855 w 855"/>
                <a:gd name="T3" fmla="*/ 427 h 854"/>
                <a:gd name="T4" fmla="*/ 428 w 855"/>
                <a:gd name="T5" fmla="*/ 854 h 854"/>
                <a:gd name="T6" fmla="*/ 1 w 855"/>
                <a:gd name="T7" fmla="*/ 427 h 854"/>
                <a:gd name="T8" fmla="*/ 428 w 855"/>
                <a:gd name="T9" fmla="*/ 0 h 8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5" h="854">
                  <a:moveTo>
                    <a:pt x="428" y="0"/>
                  </a:moveTo>
                  <a:cubicBezTo>
                    <a:pt x="663" y="0"/>
                    <a:pt x="855" y="191"/>
                    <a:pt x="855" y="427"/>
                  </a:cubicBezTo>
                  <a:cubicBezTo>
                    <a:pt x="855" y="663"/>
                    <a:pt x="663" y="854"/>
                    <a:pt x="428" y="854"/>
                  </a:cubicBezTo>
                  <a:cubicBezTo>
                    <a:pt x="192" y="854"/>
                    <a:pt x="0" y="663"/>
                    <a:pt x="1" y="427"/>
                  </a:cubicBezTo>
                  <a:cubicBezTo>
                    <a:pt x="0" y="191"/>
                    <a:pt x="192" y="0"/>
                    <a:pt x="42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5" name="Freeform 53"/>
            <p:cNvSpPr>
              <a:spLocks noEditPoints="1"/>
            </p:cNvSpPr>
            <p:nvPr/>
          </p:nvSpPr>
          <p:spPr bwMode="auto">
            <a:xfrm>
              <a:off x="1308100" y="4037807"/>
              <a:ext cx="584994" cy="592138"/>
            </a:xfrm>
            <a:custGeom>
              <a:avLst/>
              <a:gdLst>
                <a:gd name="T0" fmla="*/ 156 w 369"/>
                <a:gd name="T1" fmla="*/ 306 h 373"/>
                <a:gd name="T2" fmla="*/ 122 w 369"/>
                <a:gd name="T3" fmla="*/ 339 h 373"/>
                <a:gd name="T4" fmla="*/ 155 w 369"/>
                <a:gd name="T5" fmla="*/ 373 h 373"/>
                <a:gd name="T6" fmla="*/ 189 w 369"/>
                <a:gd name="T7" fmla="*/ 340 h 373"/>
                <a:gd name="T8" fmla="*/ 156 w 369"/>
                <a:gd name="T9" fmla="*/ 306 h 373"/>
                <a:gd name="T10" fmla="*/ 299 w 369"/>
                <a:gd name="T11" fmla="*/ 306 h 373"/>
                <a:gd name="T12" fmla="*/ 265 w 369"/>
                <a:gd name="T13" fmla="*/ 339 h 373"/>
                <a:gd name="T14" fmla="*/ 298 w 369"/>
                <a:gd name="T15" fmla="*/ 373 h 373"/>
                <a:gd name="T16" fmla="*/ 332 w 369"/>
                <a:gd name="T17" fmla="*/ 340 h 373"/>
                <a:gd name="T18" fmla="*/ 299 w 369"/>
                <a:gd name="T19" fmla="*/ 306 h 373"/>
                <a:gd name="T20" fmla="*/ 351 w 369"/>
                <a:gd name="T21" fmla="*/ 46 h 373"/>
                <a:gd name="T22" fmla="*/ 88 w 369"/>
                <a:gd name="T23" fmla="*/ 46 h 373"/>
                <a:gd name="T24" fmla="*/ 86 w 369"/>
                <a:gd name="T25" fmla="*/ 46 h 373"/>
                <a:gd name="T26" fmla="*/ 12 w 369"/>
                <a:gd name="T27" fmla="*/ 0 h 373"/>
                <a:gd name="T28" fmla="*/ 0 w 369"/>
                <a:gd name="T29" fmla="*/ 11 h 373"/>
                <a:gd name="T30" fmla="*/ 12 w 369"/>
                <a:gd name="T31" fmla="*/ 22 h 373"/>
                <a:gd name="T32" fmla="*/ 72 w 369"/>
                <a:gd name="T33" fmla="*/ 85 h 373"/>
                <a:gd name="T34" fmla="*/ 91 w 369"/>
                <a:gd name="T35" fmla="*/ 190 h 373"/>
                <a:gd name="T36" fmla="*/ 168 w 369"/>
                <a:gd name="T37" fmla="*/ 291 h 373"/>
                <a:gd name="T38" fmla="*/ 332 w 369"/>
                <a:gd name="T39" fmla="*/ 291 h 373"/>
                <a:gd name="T40" fmla="*/ 343 w 369"/>
                <a:gd name="T41" fmla="*/ 280 h 373"/>
                <a:gd name="T42" fmla="*/ 332 w 369"/>
                <a:gd name="T43" fmla="*/ 268 h 373"/>
                <a:gd name="T44" fmla="*/ 168 w 369"/>
                <a:gd name="T45" fmla="*/ 268 h 373"/>
                <a:gd name="T46" fmla="*/ 129 w 369"/>
                <a:gd name="T47" fmla="*/ 248 h 373"/>
                <a:gd name="T48" fmla="*/ 332 w 369"/>
                <a:gd name="T49" fmla="*/ 212 h 373"/>
                <a:gd name="T50" fmla="*/ 353 w 369"/>
                <a:gd name="T51" fmla="*/ 190 h 373"/>
                <a:gd name="T52" fmla="*/ 368 w 369"/>
                <a:gd name="T53" fmla="*/ 65 h 373"/>
                <a:gd name="T54" fmla="*/ 351 w 369"/>
                <a:gd name="T55" fmla="*/ 46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69" h="373">
                  <a:moveTo>
                    <a:pt x="156" y="306"/>
                  </a:moveTo>
                  <a:cubicBezTo>
                    <a:pt x="137" y="306"/>
                    <a:pt x="122" y="320"/>
                    <a:pt x="122" y="339"/>
                  </a:cubicBezTo>
                  <a:cubicBezTo>
                    <a:pt x="122" y="357"/>
                    <a:pt x="137" y="373"/>
                    <a:pt x="155" y="373"/>
                  </a:cubicBezTo>
                  <a:cubicBezTo>
                    <a:pt x="173" y="373"/>
                    <a:pt x="189" y="358"/>
                    <a:pt x="189" y="340"/>
                  </a:cubicBezTo>
                  <a:cubicBezTo>
                    <a:pt x="189" y="321"/>
                    <a:pt x="174" y="306"/>
                    <a:pt x="156" y="306"/>
                  </a:cubicBezTo>
                  <a:close/>
                  <a:moveTo>
                    <a:pt x="299" y="306"/>
                  </a:moveTo>
                  <a:cubicBezTo>
                    <a:pt x="280" y="306"/>
                    <a:pt x="265" y="320"/>
                    <a:pt x="265" y="339"/>
                  </a:cubicBezTo>
                  <a:cubicBezTo>
                    <a:pt x="265" y="357"/>
                    <a:pt x="280" y="373"/>
                    <a:pt x="298" y="373"/>
                  </a:cubicBezTo>
                  <a:cubicBezTo>
                    <a:pt x="317" y="373"/>
                    <a:pt x="332" y="358"/>
                    <a:pt x="332" y="340"/>
                  </a:cubicBezTo>
                  <a:cubicBezTo>
                    <a:pt x="332" y="321"/>
                    <a:pt x="317" y="306"/>
                    <a:pt x="299" y="306"/>
                  </a:cubicBezTo>
                  <a:close/>
                  <a:moveTo>
                    <a:pt x="351" y="46"/>
                  </a:moveTo>
                  <a:cubicBezTo>
                    <a:pt x="88" y="46"/>
                    <a:pt x="88" y="46"/>
                    <a:pt x="88" y="46"/>
                  </a:cubicBezTo>
                  <a:cubicBezTo>
                    <a:pt x="87" y="46"/>
                    <a:pt x="87" y="46"/>
                    <a:pt x="86" y="46"/>
                  </a:cubicBezTo>
                  <a:cubicBezTo>
                    <a:pt x="74" y="13"/>
                    <a:pt x="51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2" y="22"/>
                  </a:cubicBezTo>
                  <a:cubicBezTo>
                    <a:pt x="46" y="22"/>
                    <a:pt x="64" y="32"/>
                    <a:pt x="72" y="85"/>
                  </a:cubicBezTo>
                  <a:cubicBezTo>
                    <a:pt x="80" y="139"/>
                    <a:pt x="90" y="185"/>
                    <a:pt x="91" y="190"/>
                  </a:cubicBezTo>
                  <a:cubicBezTo>
                    <a:pt x="99" y="247"/>
                    <a:pt x="110" y="291"/>
                    <a:pt x="168" y="291"/>
                  </a:cubicBezTo>
                  <a:cubicBezTo>
                    <a:pt x="332" y="291"/>
                    <a:pt x="332" y="291"/>
                    <a:pt x="332" y="291"/>
                  </a:cubicBezTo>
                  <a:cubicBezTo>
                    <a:pt x="338" y="291"/>
                    <a:pt x="343" y="286"/>
                    <a:pt x="343" y="280"/>
                  </a:cubicBezTo>
                  <a:cubicBezTo>
                    <a:pt x="343" y="273"/>
                    <a:pt x="338" y="268"/>
                    <a:pt x="332" y="268"/>
                  </a:cubicBezTo>
                  <a:cubicBezTo>
                    <a:pt x="168" y="268"/>
                    <a:pt x="168" y="268"/>
                    <a:pt x="168" y="268"/>
                  </a:cubicBezTo>
                  <a:cubicBezTo>
                    <a:pt x="150" y="268"/>
                    <a:pt x="138" y="263"/>
                    <a:pt x="129" y="248"/>
                  </a:cubicBezTo>
                  <a:cubicBezTo>
                    <a:pt x="332" y="212"/>
                    <a:pt x="332" y="212"/>
                    <a:pt x="332" y="212"/>
                  </a:cubicBezTo>
                  <a:cubicBezTo>
                    <a:pt x="343" y="210"/>
                    <a:pt x="352" y="200"/>
                    <a:pt x="353" y="190"/>
                  </a:cubicBezTo>
                  <a:cubicBezTo>
                    <a:pt x="368" y="65"/>
                    <a:pt x="368" y="65"/>
                    <a:pt x="368" y="65"/>
                  </a:cubicBezTo>
                  <a:cubicBezTo>
                    <a:pt x="369" y="54"/>
                    <a:pt x="361" y="46"/>
                    <a:pt x="351" y="4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6" name="Oval 54"/>
            <p:cNvSpPr>
              <a:spLocks noChangeArrowheads="1"/>
            </p:cNvSpPr>
            <p:nvPr/>
          </p:nvSpPr>
          <p:spPr bwMode="auto">
            <a:xfrm>
              <a:off x="5310188" y="3536157"/>
              <a:ext cx="1617663" cy="1619250"/>
            </a:xfrm>
            <a:prstGeom prst="ellipse">
              <a:avLst/>
            </a:prstGeom>
            <a:solidFill>
              <a:schemeClr val="accent2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7" name="Freeform 55"/>
            <p:cNvSpPr>
              <a:spLocks noEditPoints="1"/>
            </p:cNvSpPr>
            <p:nvPr/>
          </p:nvSpPr>
          <p:spPr bwMode="auto">
            <a:xfrm>
              <a:off x="5778500" y="4082257"/>
              <a:ext cx="681038" cy="550863"/>
            </a:xfrm>
            <a:custGeom>
              <a:avLst/>
              <a:gdLst>
                <a:gd name="T0" fmla="*/ 393 w 429"/>
                <a:gd name="T1" fmla="*/ 0 h 347"/>
                <a:gd name="T2" fmla="*/ 36 w 429"/>
                <a:gd name="T3" fmla="*/ 0 h 347"/>
                <a:gd name="T4" fmla="*/ 0 w 429"/>
                <a:gd name="T5" fmla="*/ 36 h 347"/>
                <a:gd name="T6" fmla="*/ 0 w 429"/>
                <a:gd name="T7" fmla="*/ 311 h 347"/>
                <a:gd name="T8" fmla="*/ 36 w 429"/>
                <a:gd name="T9" fmla="*/ 347 h 347"/>
                <a:gd name="T10" fmla="*/ 393 w 429"/>
                <a:gd name="T11" fmla="*/ 347 h 347"/>
                <a:gd name="T12" fmla="*/ 429 w 429"/>
                <a:gd name="T13" fmla="*/ 311 h 347"/>
                <a:gd name="T14" fmla="*/ 429 w 429"/>
                <a:gd name="T15" fmla="*/ 36 h 347"/>
                <a:gd name="T16" fmla="*/ 393 w 429"/>
                <a:gd name="T17" fmla="*/ 0 h 347"/>
                <a:gd name="T18" fmla="*/ 151 w 429"/>
                <a:gd name="T19" fmla="*/ 247 h 347"/>
                <a:gd name="T20" fmla="*/ 51 w 429"/>
                <a:gd name="T21" fmla="*/ 247 h 347"/>
                <a:gd name="T22" fmla="*/ 51 w 429"/>
                <a:gd name="T23" fmla="*/ 215 h 347"/>
                <a:gd name="T24" fmla="*/ 151 w 429"/>
                <a:gd name="T25" fmla="*/ 215 h 347"/>
                <a:gd name="T26" fmla="*/ 151 w 429"/>
                <a:gd name="T27" fmla="*/ 247 h 347"/>
                <a:gd name="T28" fmla="*/ 251 w 429"/>
                <a:gd name="T29" fmla="*/ 183 h 347"/>
                <a:gd name="T30" fmla="*/ 51 w 429"/>
                <a:gd name="T31" fmla="*/ 183 h 347"/>
                <a:gd name="T32" fmla="*/ 51 w 429"/>
                <a:gd name="T33" fmla="*/ 151 h 347"/>
                <a:gd name="T34" fmla="*/ 251 w 429"/>
                <a:gd name="T35" fmla="*/ 151 h 347"/>
                <a:gd name="T36" fmla="*/ 251 w 429"/>
                <a:gd name="T37" fmla="*/ 183 h 347"/>
                <a:gd name="T38" fmla="*/ 429 w 429"/>
                <a:gd name="T39" fmla="*/ 94 h 347"/>
                <a:gd name="T40" fmla="*/ 0 w 429"/>
                <a:gd name="T41" fmla="*/ 94 h 347"/>
                <a:gd name="T42" fmla="*/ 0 w 429"/>
                <a:gd name="T43" fmla="*/ 78 h 347"/>
                <a:gd name="T44" fmla="*/ 429 w 429"/>
                <a:gd name="T45" fmla="*/ 78 h 347"/>
                <a:gd name="T46" fmla="*/ 429 w 429"/>
                <a:gd name="T47" fmla="*/ 94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29" h="347">
                  <a:moveTo>
                    <a:pt x="393" y="0"/>
                  </a:moveTo>
                  <a:cubicBezTo>
                    <a:pt x="36" y="0"/>
                    <a:pt x="36" y="0"/>
                    <a:pt x="36" y="0"/>
                  </a:cubicBezTo>
                  <a:cubicBezTo>
                    <a:pt x="16" y="0"/>
                    <a:pt x="0" y="16"/>
                    <a:pt x="0" y="36"/>
                  </a:cubicBezTo>
                  <a:cubicBezTo>
                    <a:pt x="0" y="311"/>
                    <a:pt x="0" y="311"/>
                    <a:pt x="0" y="311"/>
                  </a:cubicBezTo>
                  <a:cubicBezTo>
                    <a:pt x="0" y="331"/>
                    <a:pt x="16" y="347"/>
                    <a:pt x="36" y="347"/>
                  </a:cubicBezTo>
                  <a:cubicBezTo>
                    <a:pt x="393" y="347"/>
                    <a:pt x="393" y="347"/>
                    <a:pt x="393" y="347"/>
                  </a:cubicBezTo>
                  <a:cubicBezTo>
                    <a:pt x="413" y="347"/>
                    <a:pt x="429" y="331"/>
                    <a:pt x="429" y="311"/>
                  </a:cubicBezTo>
                  <a:cubicBezTo>
                    <a:pt x="429" y="36"/>
                    <a:pt x="429" y="36"/>
                    <a:pt x="429" y="36"/>
                  </a:cubicBezTo>
                  <a:cubicBezTo>
                    <a:pt x="429" y="16"/>
                    <a:pt x="413" y="0"/>
                    <a:pt x="393" y="0"/>
                  </a:cubicBezTo>
                  <a:close/>
                  <a:moveTo>
                    <a:pt x="151" y="247"/>
                  </a:moveTo>
                  <a:cubicBezTo>
                    <a:pt x="51" y="247"/>
                    <a:pt x="51" y="247"/>
                    <a:pt x="51" y="247"/>
                  </a:cubicBezTo>
                  <a:cubicBezTo>
                    <a:pt x="51" y="215"/>
                    <a:pt x="51" y="215"/>
                    <a:pt x="51" y="215"/>
                  </a:cubicBezTo>
                  <a:cubicBezTo>
                    <a:pt x="151" y="215"/>
                    <a:pt x="151" y="215"/>
                    <a:pt x="151" y="215"/>
                  </a:cubicBezTo>
                  <a:lnTo>
                    <a:pt x="151" y="247"/>
                  </a:lnTo>
                  <a:close/>
                  <a:moveTo>
                    <a:pt x="251" y="183"/>
                  </a:moveTo>
                  <a:cubicBezTo>
                    <a:pt x="51" y="183"/>
                    <a:pt x="51" y="183"/>
                    <a:pt x="51" y="183"/>
                  </a:cubicBezTo>
                  <a:cubicBezTo>
                    <a:pt x="51" y="151"/>
                    <a:pt x="51" y="151"/>
                    <a:pt x="51" y="151"/>
                  </a:cubicBezTo>
                  <a:cubicBezTo>
                    <a:pt x="251" y="151"/>
                    <a:pt x="251" y="151"/>
                    <a:pt x="251" y="151"/>
                  </a:cubicBezTo>
                  <a:lnTo>
                    <a:pt x="251" y="183"/>
                  </a:lnTo>
                  <a:close/>
                  <a:moveTo>
                    <a:pt x="429" y="94"/>
                  </a:moveTo>
                  <a:cubicBezTo>
                    <a:pt x="0" y="94"/>
                    <a:pt x="0" y="94"/>
                    <a:pt x="0" y="94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429" y="78"/>
                    <a:pt x="429" y="78"/>
                    <a:pt x="429" y="78"/>
                  </a:cubicBezTo>
                  <a:lnTo>
                    <a:pt x="429" y="9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8" name="Freeform 56"/>
            <p:cNvSpPr>
              <a:spLocks/>
            </p:cNvSpPr>
            <p:nvPr/>
          </p:nvSpPr>
          <p:spPr bwMode="auto">
            <a:xfrm>
              <a:off x="2882107" y="2139157"/>
              <a:ext cx="185738" cy="369888"/>
            </a:xfrm>
            <a:custGeom>
              <a:avLst/>
              <a:gdLst>
                <a:gd name="T0" fmla="*/ 0 w 234"/>
                <a:gd name="T1" fmla="*/ 0 h 466"/>
                <a:gd name="T2" fmla="*/ 234 w 234"/>
                <a:gd name="T3" fmla="*/ 234 h 466"/>
                <a:gd name="T4" fmla="*/ 0 w 234"/>
                <a:gd name="T5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4" h="466">
                  <a:moveTo>
                    <a:pt x="0" y="0"/>
                  </a:moveTo>
                  <a:lnTo>
                    <a:pt x="234" y="234"/>
                  </a:lnTo>
                  <a:lnTo>
                    <a:pt x="0" y="466"/>
                  </a:lnTo>
                </a:path>
              </a:pathLst>
            </a:custGeom>
            <a:noFill/>
            <a:ln w="7620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9" name="Freeform 57"/>
            <p:cNvSpPr>
              <a:spLocks/>
            </p:cNvSpPr>
            <p:nvPr/>
          </p:nvSpPr>
          <p:spPr bwMode="auto">
            <a:xfrm>
              <a:off x="9070182" y="661194"/>
              <a:ext cx="185738" cy="371475"/>
            </a:xfrm>
            <a:custGeom>
              <a:avLst/>
              <a:gdLst>
                <a:gd name="T0" fmla="*/ 0 w 234"/>
                <a:gd name="T1" fmla="*/ 0 h 468"/>
                <a:gd name="T2" fmla="*/ 234 w 234"/>
                <a:gd name="T3" fmla="*/ 234 h 468"/>
                <a:gd name="T4" fmla="*/ 0 w 234"/>
                <a:gd name="T5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4" h="468">
                  <a:moveTo>
                    <a:pt x="0" y="0"/>
                  </a:moveTo>
                  <a:lnTo>
                    <a:pt x="234" y="234"/>
                  </a:lnTo>
                  <a:lnTo>
                    <a:pt x="0" y="468"/>
                  </a:lnTo>
                </a:path>
              </a:pathLst>
            </a:custGeom>
            <a:noFill/>
            <a:ln w="7620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0" name="Freeform 58"/>
            <p:cNvSpPr>
              <a:spLocks/>
            </p:cNvSpPr>
            <p:nvPr/>
          </p:nvSpPr>
          <p:spPr bwMode="auto">
            <a:xfrm>
              <a:off x="6057900" y="5890419"/>
              <a:ext cx="185738" cy="369888"/>
            </a:xfrm>
            <a:custGeom>
              <a:avLst/>
              <a:gdLst>
                <a:gd name="T0" fmla="*/ 0 w 234"/>
                <a:gd name="T1" fmla="*/ 0 h 466"/>
                <a:gd name="T2" fmla="*/ 234 w 234"/>
                <a:gd name="T3" fmla="*/ 234 h 466"/>
                <a:gd name="T4" fmla="*/ 0 w 234"/>
                <a:gd name="T5" fmla="*/ 466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34" h="466">
                  <a:moveTo>
                    <a:pt x="0" y="0"/>
                  </a:moveTo>
                  <a:lnTo>
                    <a:pt x="234" y="234"/>
                  </a:lnTo>
                  <a:lnTo>
                    <a:pt x="0" y="466"/>
                  </a:lnTo>
                </a:path>
              </a:pathLst>
            </a:custGeom>
            <a:noFill/>
            <a:ln w="7620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1" name="Freeform 59"/>
            <p:cNvSpPr>
              <a:spLocks/>
            </p:cNvSpPr>
            <p:nvPr/>
          </p:nvSpPr>
          <p:spPr bwMode="auto">
            <a:xfrm>
              <a:off x="7950994" y="3120232"/>
              <a:ext cx="369888" cy="184150"/>
            </a:xfrm>
            <a:custGeom>
              <a:avLst/>
              <a:gdLst>
                <a:gd name="T0" fmla="*/ 0 w 466"/>
                <a:gd name="T1" fmla="*/ 232 h 232"/>
                <a:gd name="T2" fmla="*/ 232 w 466"/>
                <a:gd name="T3" fmla="*/ 0 h 232"/>
                <a:gd name="T4" fmla="*/ 466 w 466"/>
                <a:gd name="T5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6" h="232">
                  <a:moveTo>
                    <a:pt x="0" y="232"/>
                  </a:moveTo>
                  <a:lnTo>
                    <a:pt x="232" y="0"/>
                  </a:lnTo>
                  <a:lnTo>
                    <a:pt x="466" y="232"/>
                  </a:lnTo>
                </a:path>
              </a:pathLst>
            </a:custGeom>
            <a:noFill/>
            <a:ln w="7620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2" name="Freeform 60"/>
            <p:cNvSpPr>
              <a:spLocks/>
            </p:cNvSpPr>
            <p:nvPr/>
          </p:nvSpPr>
          <p:spPr bwMode="auto">
            <a:xfrm>
              <a:off x="3980657" y="3844132"/>
              <a:ext cx="369888" cy="184150"/>
            </a:xfrm>
            <a:custGeom>
              <a:avLst/>
              <a:gdLst>
                <a:gd name="T0" fmla="*/ 466 w 466"/>
                <a:gd name="T1" fmla="*/ 0 h 232"/>
                <a:gd name="T2" fmla="*/ 234 w 466"/>
                <a:gd name="T3" fmla="*/ 232 h 232"/>
                <a:gd name="T4" fmla="*/ 0 w 466"/>
                <a:gd name="T5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66" h="232">
                  <a:moveTo>
                    <a:pt x="466" y="0"/>
                  </a:moveTo>
                  <a:lnTo>
                    <a:pt x="234" y="232"/>
                  </a:lnTo>
                  <a:lnTo>
                    <a:pt x="0" y="0"/>
                  </a:lnTo>
                </a:path>
              </a:pathLst>
            </a:custGeom>
            <a:noFill/>
            <a:ln w="76200" cap="rnd">
              <a:solidFill>
                <a:schemeClr val="bg1">
                  <a:lumMod val="75000"/>
                </a:schemeClr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384972" y="5251579"/>
            <a:ext cx="2422746" cy="823200"/>
            <a:chOff x="7523108" y="3331677"/>
            <a:chExt cx="2422746" cy="823200"/>
          </a:xfrm>
        </p:grpSpPr>
        <p:sp>
          <p:nvSpPr>
            <p:cNvPr id="36" name="矩形 35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8475704" y="4698343"/>
            <a:ext cx="2422746" cy="823200"/>
            <a:chOff x="7523108" y="3331677"/>
            <a:chExt cx="2422746" cy="823200"/>
          </a:xfrm>
        </p:grpSpPr>
        <p:sp>
          <p:nvSpPr>
            <p:cNvPr id="40" name="矩形 39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881539" y="2607673"/>
            <a:ext cx="2422746" cy="823200"/>
            <a:chOff x="7523108" y="3331677"/>
            <a:chExt cx="2422746" cy="823200"/>
          </a:xfrm>
        </p:grpSpPr>
        <p:sp>
          <p:nvSpPr>
            <p:cNvPr id="43" name="矩形 42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45" name="任意多边形 44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46" name="任意多边形 45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48" name="文本框 47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51" name="文本框 50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4" name="直接连接符 53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文本框 56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8" name="直接连接符 57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4499984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 27"/>
          <p:cNvSpPr/>
          <p:nvPr/>
        </p:nvSpPr>
        <p:spPr>
          <a:xfrm>
            <a:off x="1176338" y="1066800"/>
            <a:ext cx="1223962" cy="1076325"/>
          </a:xfrm>
          <a:custGeom>
            <a:avLst/>
            <a:gdLst>
              <a:gd name="connsiteX0" fmla="*/ 547687 w 1223962"/>
              <a:gd name="connsiteY0" fmla="*/ 0 h 1076325"/>
              <a:gd name="connsiteX1" fmla="*/ 1223962 w 1223962"/>
              <a:gd name="connsiteY1" fmla="*/ 671513 h 1076325"/>
              <a:gd name="connsiteX2" fmla="*/ 557212 w 1223962"/>
              <a:gd name="connsiteY2" fmla="*/ 1076325 h 1076325"/>
              <a:gd name="connsiteX3" fmla="*/ 0 w 1223962"/>
              <a:gd name="connsiteY3" fmla="*/ 509588 h 1076325"/>
              <a:gd name="connsiteX4" fmla="*/ 547687 w 1223962"/>
              <a:gd name="connsiteY4" fmla="*/ 0 h 107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3962" h="1076325">
                <a:moveTo>
                  <a:pt x="547687" y="0"/>
                </a:moveTo>
                <a:lnTo>
                  <a:pt x="1223962" y="671513"/>
                </a:lnTo>
                <a:lnTo>
                  <a:pt x="557212" y="1076325"/>
                </a:lnTo>
                <a:lnTo>
                  <a:pt x="0" y="509588"/>
                </a:lnTo>
                <a:lnTo>
                  <a:pt x="547687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24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2" name="任意多边形 31"/>
          <p:cNvSpPr/>
          <p:nvPr/>
        </p:nvSpPr>
        <p:spPr>
          <a:xfrm>
            <a:off x="1356360" y="2804160"/>
            <a:ext cx="5151120" cy="4099560"/>
          </a:xfrm>
          <a:custGeom>
            <a:avLst/>
            <a:gdLst>
              <a:gd name="connsiteX0" fmla="*/ 2918460 w 5151120"/>
              <a:gd name="connsiteY0" fmla="*/ 0 h 3459480"/>
              <a:gd name="connsiteX1" fmla="*/ 4930140 w 5151120"/>
              <a:gd name="connsiteY1" fmla="*/ 2026920 h 3459480"/>
              <a:gd name="connsiteX2" fmla="*/ 5151120 w 5151120"/>
              <a:gd name="connsiteY2" fmla="*/ 3436620 h 3459480"/>
              <a:gd name="connsiteX3" fmla="*/ 2476500 w 5151120"/>
              <a:gd name="connsiteY3" fmla="*/ 3459480 h 3459480"/>
              <a:gd name="connsiteX4" fmla="*/ 579120 w 5151120"/>
              <a:gd name="connsiteY4" fmla="*/ 3375660 h 3459480"/>
              <a:gd name="connsiteX5" fmla="*/ 0 w 5151120"/>
              <a:gd name="connsiteY5" fmla="*/ 2796540 h 3459480"/>
              <a:gd name="connsiteX6" fmla="*/ 2918460 w 5151120"/>
              <a:gd name="connsiteY6" fmla="*/ 0 h 3459480"/>
              <a:gd name="connsiteX0" fmla="*/ 2918460 w 5151120"/>
              <a:gd name="connsiteY0" fmla="*/ 0 h 4099560"/>
              <a:gd name="connsiteX1" fmla="*/ 4930140 w 5151120"/>
              <a:gd name="connsiteY1" fmla="*/ 2026920 h 4099560"/>
              <a:gd name="connsiteX2" fmla="*/ 5151120 w 5151120"/>
              <a:gd name="connsiteY2" fmla="*/ 3436620 h 4099560"/>
              <a:gd name="connsiteX3" fmla="*/ 2476500 w 5151120"/>
              <a:gd name="connsiteY3" fmla="*/ 3459480 h 4099560"/>
              <a:gd name="connsiteX4" fmla="*/ 1303020 w 5151120"/>
              <a:gd name="connsiteY4" fmla="*/ 4099560 h 4099560"/>
              <a:gd name="connsiteX5" fmla="*/ 0 w 5151120"/>
              <a:gd name="connsiteY5" fmla="*/ 2796540 h 4099560"/>
              <a:gd name="connsiteX6" fmla="*/ 2918460 w 5151120"/>
              <a:gd name="connsiteY6" fmla="*/ 0 h 4099560"/>
              <a:gd name="connsiteX0" fmla="*/ 2918460 w 5151120"/>
              <a:gd name="connsiteY0" fmla="*/ 0 h 4099560"/>
              <a:gd name="connsiteX1" fmla="*/ 4930140 w 5151120"/>
              <a:gd name="connsiteY1" fmla="*/ 2026920 h 4099560"/>
              <a:gd name="connsiteX2" fmla="*/ 5151120 w 5151120"/>
              <a:gd name="connsiteY2" fmla="*/ 3436620 h 4099560"/>
              <a:gd name="connsiteX3" fmla="*/ 2781300 w 5151120"/>
              <a:gd name="connsiteY3" fmla="*/ 4056380 h 4099560"/>
              <a:gd name="connsiteX4" fmla="*/ 1303020 w 5151120"/>
              <a:gd name="connsiteY4" fmla="*/ 4099560 h 4099560"/>
              <a:gd name="connsiteX5" fmla="*/ 0 w 5151120"/>
              <a:gd name="connsiteY5" fmla="*/ 2796540 h 4099560"/>
              <a:gd name="connsiteX6" fmla="*/ 2918460 w 5151120"/>
              <a:gd name="connsiteY6" fmla="*/ 0 h 409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1120" h="4099560">
                <a:moveTo>
                  <a:pt x="2918460" y="0"/>
                </a:moveTo>
                <a:lnTo>
                  <a:pt x="4930140" y="2026920"/>
                </a:lnTo>
                <a:lnTo>
                  <a:pt x="5151120" y="3436620"/>
                </a:lnTo>
                <a:lnTo>
                  <a:pt x="2781300" y="4056380"/>
                </a:lnTo>
                <a:lnTo>
                  <a:pt x="1303020" y="4099560"/>
                </a:lnTo>
                <a:lnTo>
                  <a:pt x="0" y="2796540"/>
                </a:lnTo>
                <a:lnTo>
                  <a:pt x="2918460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1" name="任意多边形 30"/>
          <p:cNvSpPr/>
          <p:nvPr/>
        </p:nvSpPr>
        <p:spPr>
          <a:xfrm>
            <a:off x="4995863" y="5081588"/>
            <a:ext cx="1362075" cy="1395412"/>
          </a:xfrm>
          <a:custGeom>
            <a:avLst/>
            <a:gdLst>
              <a:gd name="connsiteX0" fmla="*/ 1362075 w 1362075"/>
              <a:gd name="connsiteY0" fmla="*/ 676275 h 1395412"/>
              <a:gd name="connsiteX1" fmla="*/ 685800 w 1362075"/>
              <a:gd name="connsiteY1" fmla="*/ 1395412 h 1395412"/>
              <a:gd name="connsiteX2" fmla="*/ 0 w 1362075"/>
              <a:gd name="connsiteY2" fmla="*/ 695325 h 1395412"/>
              <a:gd name="connsiteX3" fmla="*/ 690562 w 1362075"/>
              <a:gd name="connsiteY3" fmla="*/ 0 h 1395412"/>
              <a:gd name="connsiteX4" fmla="*/ 1362075 w 1362075"/>
              <a:gd name="connsiteY4" fmla="*/ 676275 h 139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2075" h="1395412">
                <a:moveTo>
                  <a:pt x="1362075" y="676275"/>
                </a:moveTo>
                <a:lnTo>
                  <a:pt x="685800" y="1395412"/>
                </a:lnTo>
                <a:lnTo>
                  <a:pt x="0" y="695325"/>
                </a:lnTo>
                <a:lnTo>
                  <a:pt x="690562" y="0"/>
                </a:lnTo>
                <a:lnTo>
                  <a:pt x="1362075" y="676275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64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12" name="任意多边形 11"/>
          <p:cNvSpPr/>
          <p:nvPr/>
        </p:nvSpPr>
        <p:spPr>
          <a:xfrm rot="12778739">
            <a:off x="533042" y="2022652"/>
            <a:ext cx="4108564" cy="4042848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rgbClr val="DE5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 rot="10002226" flipH="1">
            <a:off x="4809485" y="5021655"/>
            <a:ext cx="994095" cy="978195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rgbClr val="DE5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 rot="12270262" flipH="1">
            <a:off x="996092" y="900621"/>
            <a:ext cx="763257" cy="751049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 rot="577454" flipH="1">
            <a:off x="11038552" y="5690757"/>
            <a:ext cx="833931" cy="8205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16788013" flipH="1">
            <a:off x="5091085" y="-1449151"/>
            <a:ext cx="9171742" cy="9025046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blipFill dpi="0" rotWithShape="0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l="-24141" r="-2403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14944" y="6370319"/>
            <a:ext cx="259769" cy="141605"/>
            <a:chOff x="3162619" y="-787400"/>
            <a:chExt cx="367981" cy="2032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3162619" y="-787400"/>
              <a:ext cx="367981" cy="0"/>
            </a:xfrm>
            <a:prstGeom prst="line">
              <a:avLst/>
            </a:prstGeom>
            <a:ln w="19050" cap="rnd">
              <a:solidFill>
                <a:srgbClr val="DE5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3162619" y="-685800"/>
              <a:ext cx="367981" cy="0"/>
            </a:xfrm>
            <a:prstGeom prst="line">
              <a:avLst/>
            </a:prstGeom>
            <a:ln w="19050" cap="rnd">
              <a:solidFill>
                <a:srgbClr val="DE5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3162619" y="-584200"/>
              <a:ext cx="367981" cy="0"/>
            </a:xfrm>
            <a:prstGeom prst="line">
              <a:avLst/>
            </a:prstGeom>
            <a:ln w="19050" cap="rnd">
              <a:solidFill>
                <a:srgbClr val="DE5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/>
          <p:cNvSpPr txBox="1"/>
          <p:nvPr/>
        </p:nvSpPr>
        <p:spPr>
          <a:xfrm>
            <a:off x="539982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工作总结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614944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1658360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商务汇报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733321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2776737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述职报告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851699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3895115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商务规划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3970077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088455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1197462" y="3402700"/>
            <a:ext cx="3512861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600" b="1" dirty="0">
                <a:solidFill>
                  <a:schemeClr val="bg1"/>
                </a:solidFill>
                <a:latin typeface="+mn-ea"/>
                <a:cs typeface="经典综艺体简" panose="02010609000101010101" pitchFamily="49" charset="-122"/>
              </a:rPr>
              <a:t>部门</a:t>
            </a:r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经典综艺体简" panose="02010609000101010101" pitchFamily="49" charset="-122"/>
              </a:rPr>
              <a:t>工作汇报</a:t>
            </a:r>
            <a:endParaRPr lang="zh-CN" altLang="en-US" sz="3600" b="1" dirty="0">
              <a:solidFill>
                <a:schemeClr val="bg1"/>
              </a:solidFill>
              <a:latin typeface="+mn-ea"/>
              <a:cs typeface="经典综艺体简" panose="02010609000101010101" pitchFamily="49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216512" y="4059786"/>
            <a:ext cx="3252465" cy="5355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 The user can </a:t>
            </a:r>
            <a:r>
              <a:rPr lang="en-US" altLang="zh-CN" sz="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demonstrate</a:t>
            </a:r>
            <a:endParaRPr lang="en-US" altLang="zh-CN" sz="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300649" y="4786709"/>
            <a:ext cx="1197870" cy="291493"/>
            <a:chOff x="5305424" y="5593636"/>
            <a:chExt cx="1581152" cy="384761"/>
          </a:xfrm>
        </p:grpSpPr>
        <p:sp>
          <p:nvSpPr>
            <p:cNvPr id="36" name="圆角矩形 35"/>
            <p:cNvSpPr/>
            <p:nvPr/>
          </p:nvSpPr>
          <p:spPr>
            <a:xfrm>
              <a:off x="5305424" y="5593636"/>
              <a:ext cx="1581152" cy="38476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305424" y="5627405"/>
              <a:ext cx="1581152" cy="32500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000" dirty="0" smtClean="0">
                  <a:solidFill>
                    <a:schemeClr val="accent1"/>
                  </a:solidFill>
                  <a:latin typeface="+mn-ea"/>
                  <a:cs typeface="经典综艺体简" panose="02010609000101010101" pitchFamily="49" charset="-122"/>
                </a:rPr>
                <a:t>汇报人：包小图</a:t>
              </a:r>
              <a:endParaRPr lang="zh-CN" altLang="en-US" sz="1000" dirty="0">
                <a:solidFill>
                  <a:schemeClr val="accent1"/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1197462" y="2437276"/>
            <a:ext cx="3512861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6000" dirty="0" smtClean="0">
                <a:solidFill>
                  <a:schemeClr val="bg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2018</a:t>
            </a:r>
            <a:endParaRPr lang="zh-CN" altLang="en-US" sz="6000" dirty="0">
              <a:solidFill>
                <a:schemeClr val="bg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  <p:pic>
        <p:nvPicPr>
          <p:cNvPr id="39" name="Shayne Ward - Breathles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788727" y="-59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89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2000"/>
                            </p:stCondLst>
                            <p:childTnLst>
                              <p:par>
                                <p:cTn id="7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500"/>
                            </p:stCondLst>
                            <p:childTnLst>
                              <p:par>
                                <p:cTn id="8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000"/>
                            </p:stCondLst>
                            <p:childTnLst>
                              <p:par>
                                <p:cTn id="8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4500"/>
                            </p:stCondLst>
                            <p:childTnLst>
                              <p:par>
                                <p:cTn id="9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9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9"/>
                </p:tgtEl>
              </p:cMediaNode>
            </p:audio>
          </p:childTnLst>
        </p:cTn>
      </p:par>
    </p:tnLst>
    <p:bldLst>
      <p:bldP spid="28" grpId="0" animBg="1"/>
      <p:bldP spid="32" grpId="0" animBg="1"/>
      <p:bldP spid="31" grpId="0" animBg="1"/>
      <p:bldP spid="12" grpId="0" animBg="1"/>
      <p:bldP spid="13" grpId="0" animBg="1"/>
      <p:bldP spid="14" grpId="0" animBg="1"/>
      <p:bldP spid="6" grpId="0" animBg="1"/>
      <p:bldP spid="16" grpId="0"/>
      <p:bldP spid="18" grpId="0"/>
      <p:bldP spid="20" grpId="0"/>
      <p:bldP spid="22" grpId="0"/>
      <p:bldP spid="33" grpId="0"/>
      <p:bldP spid="34" grpId="0"/>
      <p:bldP spid="3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81486" y="1670647"/>
            <a:ext cx="6584251" cy="5608806"/>
          </a:xfrm>
          <a:prstGeom prst="rect">
            <a:avLst/>
          </a:prstGeom>
        </p:spPr>
      </p:pic>
      <p:grpSp>
        <p:nvGrpSpPr>
          <p:cNvPr id="5" name="组合 4"/>
          <p:cNvGrpSpPr/>
          <p:nvPr/>
        </p:nvGrpSpPr>
        <p:grpSpPr>
          <a:xfrm>
            <a:off x="6096000" y="1676579"/>
            <a:ext cx="5034756" cy="2998949"/>
            <a:chOff x="6096000" y="2032179"/>
            <a:chExt cx="5034756" cy="2998949"/>
          </a:xfrm>
        </p:grpSpPr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9315450" y="2705279"/>
              <a:ext cx="508000" cy="1014413"/>
            </a:xfrm>
            <a:custGeom>
              <a:avLst/>
              <a:gdLst>
                <a:gd name="T0" fmla="*/ 0 w 640"/>
                <a:gd name="T1" fmla="*/ 0 h 1278"/>
                <a:gd name="T2" fmla="*/ 640 w 640"/>
                <a:gd name="T3" fmla="*/ 638 h 1278"/>
                <a:gd name="T4" fmla="*/ 0 w 640"/>
                <a:gd name="T5" fmla="*/ 1278 h 1278"/>
                <a:gd name="T6" fmla="*/ 0 w 640"/>
                <a:gd name="T7" fmla="*/ 0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0" h="1278">
                  <a:moveTo>
                    <a:pt x="0" y="0"/>
                  </a:moveTo>
                  <a:lnTo>
                    <a:pt x="640" y="638"/>
                  </a:lnTo>
                  <a:lnTo>
                    <a:pt x="0" y="12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6096000" y="2876729"/>
              <a:ext cx="3219450" cy="6715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7782719" y="2032179"/>
              <a:ext cx="508000" cy="1016000"/>
            </a:xfrm>
            <a:custGeom>
              <a:avLst/>
              <a:gdLst>
                <a:gd name="T0" fmla="*/ 0 w 640"/>
                <a:gd name="T1" fmla="*/ 0 h 1280"/>
                <a:gd name="T2" fmla="*/ 640 w 640"/>
                <a:gd name="T3" fmla="*/ 640 h 1280"/>
                <a:gd name="T4" fmla="*/ 0 w 640"/>
                <a:gd name="T5" fmla="*/ 1280 h 1280"/>
                <a:gd name="T6" fmla="*/ 0 w 640"/>
                <a:gd name="T7" fmla="*/ 0 h 1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0" h="1280">
                  <a:moveTo>
                    <a:pt x="0" y="0"/>
                  </a:moveTo>
                  <a:lnTo>
                    <a:pt x="640" y="640"/>
                  </a:lnTo>
                  <a:lnTo>
                    <a:pt x="0" y="12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1" name="Rectangle 11"/>
            <p:cNvSpPr>
              <a:spLocks noChangeArrowheads="1"/>
            </p:cNvSpPr>
            <p:nvPr/>
          </p:nvSpPr>
          <p:spPr bwMode="auto">
            <a:xfrm>
              <a:off x="6096000" y="2205216"/>
              <a:ext cx="1693069" cy="67151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6096000" y="3531734"/>
              <a:ext cx="2478088" cy="66913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10622756" y="4015128"/>
              <a:ext cx="508000" cy="1016000"/>
            </a:xfrm>
            <a:custGeom>
              <a:avLst/>
              <a:gdLst>
                <a:gd name="T0" fmla="*/ 0 w 640"/>
                <a:gd name="T1" fmla="*/ 0 h 1280"/>
                <a:gd name="T2" fmla="*/ 640 w 640"/>
                <a:gd name="T3" fmla="*/ 640 h 1280"/>
                <a:gd name="T4" fmla="*/ 0 w 640"/>
                <a:gd name="T5" fmla="*/ 1280 h 1280"/>
                <a:gd name="T6" fmla="*/ 0 w 640"/>
                <a:gd name="T7" fmla="*/ 0 h 1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0" h="1280">
                  <a:moveTo>
                    <a:pt x="0" y="0"/>
                  </a:moveTo>
                  <a:lnTo>
                    <a:pt x="640" y="640"/>
                  </a:lnTo>
                  <a:lnTo>
                    <a:pt x="0" y="128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4" name="Rectangle 14"/>
            <p:cNvSpPr>
              <a:spLocks noChangeArrowheads="1"/>
            </p:cNvSpPr>
            <p:nvPr/>
          </p:nvSpPr>
          <p:spPr bwMode="auto">
            <a:xfrm>
              <a:off x="6096000" y="4188165"/>
              <a:ext cx="4526756" cy="67151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8566150" y="3358696"/>
              <a:ext cx="508000" cy="1015206"/>
            </a:xfrm>
            <a:custGeom>
              <a:avLst/>
              <a:gdLst>
                <a:gd name="T0" fmla="*/ 0 w 640"/>
                <a:gd name="T1" fmla="*/ 0 h 1279"/>
                <a:gd name="T2" fmla="*/ 640 w 640"/>
                <a:gd name="T3" fmla="*/ 640 h 1279"/>
                <a:gd name="T4" fmla="*/ 0 w 640"/>
                <a:gd name="T5" fmla="*/ 1279 h 1279"/>
                <a:gd name="T6" fmla="*/ 0 w 640"/>
                <a:gd name="T7" fmla="*/ 0 h 1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0" h="1279">
                  <a:moveTo>
                    <a:pt x="0" y="0"/>
                  </a:moveTo>
                  <a:lnTo>
                    <a:pt x="640" y="640"/>
                  </a:lnTo>
                  <a:lnTo>
                    <a:pt x="0" y="12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6306344" y="2403277"/>
              <a:ext cx="25648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457200"/>
              <a:r>
                <a:rPr lang="en-US" altLang="en-US">
                  <a:solidFill>
                    <a:srgbClr val="FEFFFF"/>
                  </a:solidFill>
                  <a:latin typeface="+mn-lt"/>
                </a:rPr>
                <a:t>01</a:t>
              </a:r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6306344" y="3082727"/>
              <a:ext cx="25648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457200"/>
              <a:r>
                <a:rPr lang="en-US" altLang="en-US" dirty="0">
                  <a:solidFill>
                    <a:schemeClr val="accent1"/>
                  </a:solidFill>
                  <a:latin typeface="+mn-lt"/>
                </a:rPr>
                <a:t>02</a:t>
              </a:r>
            </a:p>
          </p:txBody>
        </p:sp>
        <p:sp>
          <p:nvSpPr>
            <p:cNvPr id="18" name="Rectangle 18"/>
            <p:cNvSpPr>
              <a:spLocks noChangeArrowheads="1"/>
            </p:cNvSpPr>
            <p:nvPr/>
          </p:nvSpPr>
          <p:spPr bwMode="auto">
            <a:xfrm>
              <a:off x="6306344" y="3736938"/>
              <a:ext cx="25648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457200"/>
              <a:r>
                <a:rPr lang="en-US" altLang="en-US">
                  <a:solidFill>
                    <a:srgbClr val="FEFFFF"/>
                  </a:solidFill>
                  <a:latin typeface="+mn-lt"/>
                </a:rPr>
                <a:t>03</a:t>
              </a:r>
            </a:p>
          </p:txBody>
        </p:sp>
        <p:sp>
          <p:nvSpPr>
            <p:cNvPr id="19" name="Rectangle 19"/>
            <p:cNvSpPr>
              <a:spLocks noChangeArrowheads="1"/>
            </p:cNvSpPr>
            <p:nvPr/>
          </p:nvSpPr>
          <p:spPr bwMode="auto">
            <a:xfrm>
              <a:off x="6306344" y="4414800"/>
              <a:ext cx="256480" cy="27699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none" lIns="0" tIns="0" rIns="0" bIns="0" numCol="1" anchor="t" anchorCtr="0" compatLnSpc="1">
              <a:prstTxWarp prst="textNoShape">
                <a:avLst/>
              </a:prstTxWarp>
              <a:spAutoFit/>
            </a:bodyPr>
            <a:lstStyle>
              <a:lvl1pPr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457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914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371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18288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2860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7432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2004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657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defTabSz="457200"/>
              <a:r>
                <a:rPr lang="en-US" altLang="en-US">
                  <a:solidFill>
                    <a:schemeClr val="accent1"/>
                  </a:solidFill>
                  <a:latin typeface="+mn-lt"/>
                </a:rPr>
                <a:t>04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147102" y="1913338"/>
            <a:ext cx="4857772" cy="542482"/>
            <a:chOff x="7523108" y="3331677"/>
            <a:chExt cx="4857772" cy="542482"/>
          </a:xfrm>
        </p:grpSpPr>
        <p:sp>
          <p:nvSpPr>
            <p:cNvPr id="21" name="矩形 20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7523108" y="3641467"/>
              <a:ext cx="4857772" cy="23269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1147102" y="2585644"/>
            <a:ext cx="4857772" cy="542482"/>
            <a:chOff x="7523108" y="3331677"/>
            <a:chExt cx="4857772" cy="542482"/>
          </a:xfrm>
        </p:grpSpPr>
        <p:sp>
          <p:nvSpPr>
            <p:cNvPr id="30" name="矩形 29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523108" y="3641467"/>
              <a:ext cx="4857772" cy="23269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1147102" y="3239458"/>
            <a:ext cx="4857772" cy="542482"/>
            <a:chOff x="7523108" y="3331677"/>
            <a:chExt cx="4857772" cy="542482"/>
          </a:xfrm>
        </p:grpSpPr>
        <p:sp>
          <p:nvSpPr>
            <p:cNvPr id="33" name="矩形 32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523108" y="3641467"/>
              <a:ext cx="4857772" cy="23269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1147102" y="3896287"/>
            <a:ext cx="4857772" cy="542482"/>
            <a:chOff x="7523108" y="3331677"/>
            <a:chExt cx="4857772" cy="542482"/>
          </a:xfrm>
        </p:grpSpPr>
        <p:sp>
          <p:nvSpPr>
            <p:cNvPr id="36" name="矩形 35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7523108" y="3641467"/>
              <a:ext cx="4857772" cy="23269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presentation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1345925" y="4950900"/>
            <a:ext cx="1327641" cy="1205425"/>
            <a:chOff x="1401414" y="1184965"/>
            <a:chExt cx="6114349" cy="5551494"/>
          </a:xfrm>
        </p:grpSpPr>
        <p:sp>
          <p:nvSpPr>
            <p:cNvPr id="39" name="任意多边形 38"/>
            <p:cNvSpPr/>
            <p:nvPr/>
          </p:nvSpPr>
          <p:spPr>
            <a:xfrm>
              <a:off x="2019838" y="1840609"/>
              <a:ext cx="5495925" cy="4895850"/>
            </a:xfrm>
            <a:custGeom>
              <a:avLst/>
              <a:gdLst>
                <a:gd name="connsiteX0" fmla="*/ 5495925 w 5495925"/>
                <a:gd name="connsiteY0" fmla="*/ 2466975 h 4895850"/>
                <a:gd name="connsiteX1" fmla="*/ 5495925 w 5495925"/>
                <a:gd name="connsiteY1" fmla="*/ 2409825 h 4895850"/>
                <a:gd name="connsiteX2" fmla="*/ 1933575 w 5495925"/>
                <a:gd name="connsiteY2" fmla="*/ 4895850 h 4895850"/>
                <a:gd name="connsiteX3" fmla="*/ 0 w 5495925"/>
                <a:gd name="connsiteY3" fmla="*/ 2924175 h 4895850"/>
                <a:gd name="connsiteX4" fmla="*/ 3067050 w 5495925"/>
                <a:gd name="connsiteY4" fmla="*/ 0 h 4895850"/>
                <a:gd name="connsiteX5" fmla="*/ 5495925 w 5495925"/>
                <a:gd name="connsiteY5" fmla="*/ 2466975 h 4895850"/>
                <a:gd name="connsiteX0" fmla="*/ 5495925 w 5495925"/>
                <a:gd name="connsiteY0" fmla="*/ 2466975 h 4895850"/>
                <a:gd name="connsiteX1" fmla="*/ 1933575 w 5495925"/>
                <a:gd name="connsiteY1" fmla="*/ 4895850 h 4895850"/>
                <a:gd name="connsiteX2" fmla="*/ 0 w 5495925"/>
                <a:gd name="connsiteY2" fmla="*/ 2924175 h 4895850"/>
                <a:gd name="connsiteX3" fmla="*/ 3067050 w 5495925"/>
                <a:gd name="connsiteY3" fmla="*/ 0 h 4895850"/>
                <a:gd name="connsiteX4" fmla="*/ 5495925 w 5495925"/>
                <a:gd name="connsiteY4" fmla="*/ 2466975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5925" h="4895850">
                  <a:moveTo>
                    <a:pt x="5495925" y="2466975"/>
                  </a:moveTo>
                  <a:lnTo>
                    <a:pt x="1933575" y="4895850"/>
                  </a:lnTo>
                  <a:lnTo>
                    <a:pt x="0" y="2924175"/>
                  </a:lnTo>
                  <a:lnTo>
                    <a:pt x="3067050" y="0"/>
                  </a:lnTo>
                  <a:lnTo>
                    <a:pt x="5495925" y="24669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lumMod val="75000"/>
                    <a:lumOff val="25000"/>
                    <a:alpha val="57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40" name="任意多边形 39"/>
            <p:cNvSpPr/>
            <p:nvPr/>
          </p:nvSpPr>
          <p:spPr>
            <a:xfrm rot="2609495" flipH="1">
              <a:off x="1401414" y="1184965"/>
              <a:ext cx="4294628" cy="4225938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>
              <a:blip r:embed="rId4"/>
              <a:srcRect/>
              <a:stretch>
                <a:fillRect l="-24418" r="-2376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086095" y="4950900"/>
            <a:ext cx="1327641" cy="1205425"/>
            <a:chOff x="1401414" y="1184965"/>
            <a:chExt cx="6114349" cy="5551494"/>
          </a:xfrm>
        </p:grpSpPr>
        <p:sp>
          <p:nvSpPr>
            <p:cNvPr id="42" name="任意多边形 41"/>
            <p:cNvSpPr/>
            <p:nvPr/>
          </p:nvSpPr>
          <p:spPr>
            <a:xfrm>
              <a:off x="2019838" y="1840609"/>
              <a:ext cx="5495925" cy="4895850"/>
            </a:xfrm>
            <a:custGeom>
              <a:avLst/>
              <a:gdLst>
                <a:gd name="connsiteX0" fmla="*/ 5495925 w 5495925"/>
                <a:gd name="connsiteY0" fmla="*/ 2466975 h 4895850"/>
                <a:gd name="connsiteX1" fmla="*/ 5495925 w 5495925"/>
                <a:gd name="connsiteY1" fmla="*/ 2409825 h 4895850"/>
                <a:gd name="connsiteX2" fmla="*/ 1933575 w 5495925"/>
                <a:gd name="connsiteY2" fmla="*/ 4895850 h 4895850"/>
                <a:gd name="connsiteX3" fmla="*/ 0 w 5495925"/>
                <a:gd name="connsiteY3" fmla="*/ 2924175 h 4895850"/>
                <a:gd name="connsiteX4" fmla="*/ 3067050 w 5495925"/>
                <a:gd name="connsiteY4" fmla="*/ 0 h 4895850"/>
                <a:gd name="connsiteX5" fmla="*/ 5495925 w 5495925"/>
                <a:gd name="connsiteY5" fmla="*/ 2466975 h 4895850"/>
                <a:gd name="connsiteX0" fmla="*/ 5495925 w 5495925"/>
                <a:gd name="connsiteY0" fmla="*/ 2466975 h 4895850"/>
                <a:gd name="connsiteX1" fmla="*/ 1933575 w 5495925"/>
                <a:gd name="connsiteY1" fmla="*/ 4895850 h 4895850"/>
                <a:gd name="connsiteX2" fmla="*/ 0 w 5495925"/>
                <a:gd name="connsiteY2" fmla="*/ 2924175 h 4895850"/>
                <a:gd name="connsiteX3" fmla="*/ 3067050 w 5495925"/>
                <a:gd name="connsiteY3" fmla="*/ 0 h 4895850"/>
                <a:gd name="connsiteX4" fmla="*/ 5495925 w 5495925"/>
                <a:gd name="connsiteY4" fmla="*/ 2466975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5925" h="4895850">
                  <a:moveTo>
                    <a:pt x="5495925" y="2466975"/>
                  </a:moveTo>
                  <a:lnTo>
                    <a:pt x="1933575" y="4895850"/>
                  </a:lnTo>
                  <a:lnTo>
                    <a:pt x="0" y="2924175"/>
                  </a:lnTo>
                  <a:lnTo>
                    <a:pt x="3067050" y="0"/>
                  </a:lnTo>
                  <a:lnTo>
                    <a:pt x="5495925" y="24669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lumMod val="75000"/>
                    <a:lumOff val="25000"/>
                    <a:alpha val="57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43" name="任意多边形 42"/>
            <p:cNvSpPr/>
            <p:nvPr/>
          </p:nvSpPr>
          <p:spPr>
            <a:xfrm rot="2609495" flipH="1">
              <a:off x="1401414" y="1184965"/>
              <a:ext cx="4294628" cy="4225938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>
              <a:blip r:embed="rId5"/>
              <a:srcRect/>
              <a:stretch>
                <a:fillRect l="-23287" r="-22661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4" name="组合 43"/>
          <p:cNvGrpSpPr/>
          <p:nvPr/>
        </p:nvGrpSpPr>
        <p:grpSpPr>
          <a:xfrm>
            <a:off x="4826265" y="4950900"/>
            <a:ext cx="1327641" cy="1205425"/>
            <a:chOff x="1401414" y="1184965"/>
            <a:chExt cx="6114349" cy="5551494"/>
          </a:xfrm>
        </p:grpSpPr>
        <p:sp>
          <p:nvSpPr>
            <p:cNvPr id="45" name="任意多边形 44"/>
            <p:cNvSpPr/>
            <p:nvPr/>
          </p:nvSpPr>
          <p:spPr>
            <a:xfrm>
              <a:off x="2019838" y="1840609"/>
              <a:ext cx="5495925" cy="4895850"/>
            </a:xfrm>
            <a:custGeom>
              <a:avLst/>
              <a:gdLst>
                <a:gd name="connsiteX0" fmla="*/ 5495925 w 5495925"/>
                <a:gd name="connsiteY0" fmla="*/ 2466975 h 4895850"/>
                <a:gd name="connsiteX1" fmla="*/ 5495925 w 5495925"/>
                <a:gd name="connsiteY1" fmla="*/ 2409825 h 4895850"/>
                <a:gd name="connsiteX2" fmla="*/ 1933575 w 5495925"/>
                <a:gd name="connsiteY2" fmla="*/ 4895850 h 4895850"/>
                <a:gd name="connsiteX3" fmla="*/ 0 w 5495925"/>
                <a:gd name="connsiteY3" fmla="*/ 2924175 h 4895850"/>
                <a:gd name="connsiteX4" fmla="*/ 3067050 w 5495925"/>
                <a:gd name="connsiteY4" fmla="*/ 0 h 4895850"/>
                <a:gd name="connsiteX5" fmla="*/ 5495925 w 5495925"/>
                <a:gd name="connsiteY5" fmla="*/ 2466975 h 4895850"/>
                <a:gd name="connsiteX0" fmla="*/ 5495925 w 5495925"/>
                <a:gd name="connsiteY0" fmla="*/ 2466975 h 4895850"/>
                <a:gd name="connsiteX1" fmla="*/ 1933575 w 5495925"/>
                <a:gd name="connsiteY1" fmla="*/ 4895850 h 4895850"/>
                <a:gd name="connsiteX2" fmla="*/ 0 w 5495925"/>
                <a:gd name="connsiteY2" fmla="*/ 2924175 h 4895850"/>
                <a:gd name="connsiteX3" fmla="*/ 3067050 w 5495925"/>
                <a:gd name="connsiteY3" fmla="*/ 0 h 4895850"/>
                <a:gd name="connsiteX4" fmla="*/ 5495925 w 5495925"/>
                <a:gd name="connsiteY4" fmla="*/ 2466975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5925" h="4895850">
                  <a:moveTo>
                    <a:pt x="5495925" y="2466975"/>
                  </a:moveTo>
                  <a:lnTo>
                    <a:pt x="1933575" y="4895850"/>
                  </a:lnTo>
                  <a:lnTo>
                    <a:pt x="0" y="2924175"/>
                  </a:lnTo>
                  <a:lnTo>
                    <a:pt x="3067050" y="0"/>
                  </a:lnTo>
                  <a:lnTo>
                    <a:pt x="5495925" y="24669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lumMod val="75000"/>
                    <a:lumOff val="25000"/>
                    <a:alpha val="57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 rot="2609495" flipH="1">
              <a:off x="1401414" y="1184965"/>
              <a:ext cx="4294628" cy="4225938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>
              <a:blip r:embed="rId6"/>
              <a:srcRect/>
              <a:stretch>
                <a:fillRect l="-24153" r="-23506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6566435" y="4950900"/>
            <a:ext cx="1327641" cy="1205425"/>
            <a:chOff x="1401414" y="1184965"/>
            <a:chExt cx="6114349" cy="5551494"/>
          </a:xfrm>
        </p:grpSpPr>
        <p:sp>
          <p:nvSpPr>
            <p:cNvPr id="48" name="任意多边形 47"/>
            <p:cNvSpPr/>
            <p:nvPr/>
          </p:nvSpPr>
          <p:spPr>
            <a:xfrm>
              <a:off x="2019838" y="1840609"/>
              <a:ext cx="5495925" cy="4895850"/>
            </a:xfrm>
            <a:custGeom>
              <a:avLst/>
              <a:gdLst>
                <a:gd name="connsiteX0" fmla="*/ 5495925 w 5495925"/>
                <a:gd name="connsiteY0" fmla="*/ 2466975 h 4895850"/>
                <a:gd name="connsiteX1" fmla="*/ 5495925 w 5495925"/>
                <a:gd name="connsiteY1" fmla="*/ 2409825 h 4895850"/>
                <a:gd name="connsiteX2" fmla="*/ 1933575 w 5495925"/>
                <a:gd name="connsiteY2" fmla="*/ 4895850 h 4895850"/>
                <a:gd name="connsiteX3" fmla="*/ 0 w 5495925"/>
                <a:gd name="connsiteY3" fmla="*/ 2924175 h 4895850"/>
                <a:gd name="connsiteX4" fmla="*/ 3067050 w 5495925"/>
                <a:gd name="connsiteY4" fmla="*/ 0 h 4895850"/>
                <a:gd name="connsiteX5" fmla="*/ 5495925 w 5495925"/>
                <a:gd name="connsiteY5" fmla="*/ 2466975 h 4895850"/>
                <a:gd name="connsiteX0" fmla="*/ 5495925 w 5495925"/>
                <a:gd name="connsiteY0" fmla="*/ 2466975 h 4895850"/>
                <a:gd name="connsiteX1" fmla="*/ 1933575 w 5495925"/>
                <a:gd name="connsiteY1" fmla="*/ 4895850 h 4895850"/>
                <a:gd name="connsiteX2" fmla="*/ 0 w 5495925"/>
                <a:gd name="connsiteY2" fmla="*/ 2924175 h 4895850"/>
                <a:gd name="connsiteX3" fmla="*/ 3067050 w 5495925"/>
                <a:gd name="connsiteY3" fmla="*/ 0 h 4895850"/>
                <a:gd name="connsiteX4" fmla="*/ 5495925 w 5495925"/>
                <a:gd name="connsiteY4" fmla="*/ 2466975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5925" h="4895850">
                  <a:moveTo>
                    <a:pt x="5495925" y="2466975"/>
                  </a:moveTo>
                  <a:lnTo>
                    <a:pt x="1933575" y="4895850"/>
                  </a:lnTo>
                  <a:lnTo>
                    <a:pt x="0" y="2924175"/>
                  </a:lnTo>
                  <a:lnTo>
                    <a:pt x="3067050" y="0"/>
                  </a:lnTo>
                  <a:lnTo>
                    <a:pt x="5495925" y="24669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lumMod val="75000"/>
                    <a:lumOff val="25000"/>
                    <a:alpha val="57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 rot="2609495" flipH="1">
              <a:off x="1401414" y="1184965"/>
              <a:ext cx="4294628" cy="4225938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>
              <a:blip r:embed="rId7"/>
              <a:srcRect/>
              <a:stretch>
                <a:fillRect l="-24418" r="-2376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8306605" y="4950900"/>
            <a:ext cx="1327641" cy="1205425"/>
            <a:chOff x="1401414" y="1184965"/>
            <a:chExt cx="6114349" cy="5551494"/>
          </a:xfrm>
        </p:grpSpPr>
        <p:sp>
          <p:nvSpPr>
            <p:cNvPr id="51" name="任意多边形 50"/>
            <p:cNvSpPr/>
            <p:nvPr/>
          </p:nvSpPr>
          <p:spPr>
            <a:xfrm>
              <a:off x="2019838" y="1840609"/>
              <a:ext cx="5495925" cy="4895850"/>
            </a:xfrm>
            <a:custGeom>
              <a:avLst/>
              <a:gdLst>
                <a:gd name="connsiteX0" fmla="*/ 5495925 w 5495925"/>
                <a:gd name="connsiteY0" fmla="*/ 2466975 h 4895850"/>
                <a:gd name="connsiteX1" fmla="*/ 5495925 w 5495925"/>
                <a:gd name="connsiteY1" fmla="*/ 2409825 h 4895850"/>
                <a:gd name="connsiteX2" fmla="*/ 1933575 w 5495925"/>
                <a:gd name="connsiteY2" fmla="*/ 4895850 h 4895850"/>
                <a:gd name="connsiteX3" fmla="*/ 0 w 5495925"/>
                <a:gd name="connsiteY3" fmla="*/ 2924175 h 4895850"/>
                <a:gd name="connsiteX4" fmla="*/ 3067050 w 5495925"/>
                <a:gd name="connsiteY4" fmla="*/ 0 h 4895850"/>
                <a:gd name="connsiteX5" fmla="*/ 5495925 w 5495925"/>
                <a:gd name="connsiteY5" fmla="*/ 2466975 h 4895850"/>
                <a:gd name="connsiteX0" fmla="*/ 5495925 w 5495925"/>
                <a:gd name="connsiteY0" fmla="*/ 2466975 h 4895850"/>
                <a:gd name="connsiteX1" fmla="*/ 1933575 w 5495925"/>
                <a:gd name="connsiteY1" fmla="*/ 4895850 h 4895850"/>
                <a:gd name="connsiteX2" fmla="*/ 0 w 5495925"/>
                <a:gd name="connsiteY2" fmla="*/ 2924175 h 4895850"/>
                <a:gd name="connsiteX3" fmla="*/ 3067050 w 5495925"/>
                <a:gd name="connsiteY3" fmla="*/ 0 h 4895850"/>
                <a:gd name="connsiteX4" fmla="*/ 5495925 w 5495925"/>
                <a:gd name="connsiteY4" fmla="*/ 2466975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5925" h="4895850">
                  <a:moveTo>
                    <a:pt x="5495925" y="2466975"/>
                  </a:moveTo>
                  <a:lnTo>
                    <a:pt x="1933575" y="4895850"/>
                  </a:lnTo>
                  <a:lnTo>
                    <a:pt x="0" y="2924175"/>
                  </a:lnTo>
                  <a:lnTo>
                    <a:pt x="3067050" y="0"/>
                  </a:lnTo>
                  <a:lnTo>
                    <a:pt x="5495925" y="24669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lumMod val="75000"/>
                    <a:lumOff val="25000"/>
                    <a:alpha val="57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52" name="任意多边形 51"/>
            <p:cNvSpPr/>
            <p:nvPr/>
          </p:nvSpPr>
          <p:spPr>
            <a:xfrm rot="2609495" flipH="1">
              <a:off x="1401414" y="1184965"/>
              <a:ext cx="4294628" cy="4225938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>
              <a:blip r:embed="rId8"/>
              <a:srcRect/>
              <a:stretch>
                <a:fillRect l="-37977" r="-36957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10046775" y="4950900"/>
            <a:ext cx="1327641" cy="1205425"/>
            <a:chOff x="1401414" y="1184965"/>
            <a:chExt cx="6114349" cy="5551494"/>
          </a:xfrm>
        </p:grpSpPr>
        <p:sp>
          <p:nvSpPr>
            <p:cNvPr id="54" name="任意多边形 53"/>
            <p:cNvSpPr/>
            <p:nvPr/>
          </p:nvSpPr>
          <p:spPr>
            <a:xfrm>
              <a:off x="2019838" y="1840609"/>
              <a:ext cx="5495925" cy="4895850"/>
            </a:xfrm>
            <a:custGeom>
              <a:avLst/>
              <a:gdLst>
                <a:gd name="connsiteX0" fmla="*/ 5495925 w 5495925"/>
                <a:gd name="connsiteY0" fmla="*/ 2466975 h 4895850"/>
                <a:gd name="connsiteX1" fmla="*/ 5495925 w 5495925"/>
                <a:gd name="connsiteY1" fmla="*/ 2409825 h 4895850"/>
                <a:gd name="connsiteX2" fmla="*/ 1933575 w 5495925"/>
                <a:gd name="connsiteY2" fmla="*/ 4895850 h 4895850"/>
                <a:gd name="connsiteX3" fmla="*/ 0 w 5495925"/>
                <a:gd name="connsiteY3" fmla="*/ 2924175 h 4895850"/>
                <a:gd name="connsiteX4" fmla="*/ 3067050 w 5495925"/>
                <a:gd name="connsiteY4" fmla="*/ 0 h 4895850"/>
                <a:gd name="connsiteX5" fmla="*/ 5495925 w 5495925"/>
                <a:gd name="connsiteY5" fmla="*/ 2466975 h 4895850"/>
                <a:gd name="connsiteX0" fmla="*/ 5495925 w 5495925"/>
                <a:gd name="connsiteY0" fmla="*/ 2466975 h 4895850"/>
                <a:gd name="connsiteX1" fmla="*/ 1933575 w 5495925"/>
                <a:gd name="connsiteY1" fmla="*/ 4895850 h 4895850"/>
                <a:gd name="connsiteX2" fmla="*/ 0 w 5495925"/>
                <a:gd name="connsiteY2" fmla="*/ 2924175 h 4895850"/>
                <a:gd name="connsiteX3" fmla="*/ 3067050 w 5495925"/>
                <a:gd name="connsiteY3" fmla="*/ 0 h 4895850"/>
                <a:gd name="connsiteX4" fmla="*/ 5495925 w 5495925"/>
                <a:gd name="connsiteY4" fmla="*/ 2466975 h 4895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5925" h="4895850">
                  <a:moveTo>
                    <a:pt x="5495925" y="2466975"/>
                  </a:moveTo>
                  <a:lnTo>
                    <a:pt x="1933575" y="4895850"/>
                  </a:lnTo>
                  <a:lnTo>
                    <a:pt x="0" y="2924175"/>
                  </a:lnTo>
                  <a:lnTo>
                    <a:pt x="3067050" y="0"/>
                  </a:lnTo>
                  <a:lnTo>
                    <a:pt x="5495925" y="2466975"/>
                  </a:lnTo>
                  <a:close/>
                </a:path>
              </a:pathLst>
            </a:custGeom>
            <a:gradFill flip="none" rotWithShape="0">
              <a:gsLst>
                <a:gs pos="0">
                  <a:schemeClr val="tx1">
                    <a:lumMod val="75000"/>
                    <a:lumOff val="25000"/>
                    <a:alpha val="57000"/>
                  </a:schemeClr>
                </a:gs>
                <a:gs pos="61000">
                  <a:schemeClr val="bg1">
                    <a:lumMod val="95000"/>
                    <a:alpha val="34000"/>
                  </a:schemeClr>
                </a:gs>
                <a:gs pos="100000">
                  <a:schemeClr val="bg1">
                    <a:lumMod val="95000"/>
                    <a:alpha val="0"/>
                  </a:schemeClr>
                </a:gs>
              </a:gsLst>
              <a:lin ang="30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/>
            <a:p>
              <a:pPr algn="ctr"/>
              <a:endParaRPr lang="zh-CN" altLang="en-US" sz="8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55" name="任意多边形 54"/>
            <p:cNvSpPr/>
            <p:nvPr/>
          </p:nvSpPr>
          <p:spPr>
            <a:xfrm rot="2609495" flipH="1">
              <a:off x="1401414" y="1184965"/>
              <a:ext cx="4294628" cy="4225938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>
              <a:blip r:embed="rId9"/>
              <a:srcRect/>
              <a:stretch>
                <a:fillRect l="-24418" r="-23762"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56" name="任意多边形 55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57" name="任意多边形 56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8" name="组合 57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59" name="文本框 58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62" name="文本框 61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3" name="直接连接符 62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文本框 63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5" name="直接连接符 64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文本框 65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7" name="直接连接符 66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文本框 67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9" name="直接连接符 68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345068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5321300" y="1384300"/>
            <a:ext cx="4610100" cy="4483100"/>
          </a:xfrm>
          <a:custGeom>
            <a:avLst/>
            <a:gdLst>
              <a:gd name="connsiteX0" fmla="*/ 4610100 w 4610100"/>
              <a:gd name="connsiteY0" fmla="*/ 2349500 h 4483100"/>
              <a:gd name="connsiteX1" fmla="*/ 2082800 w 4610100"/>
              <a:gd name="connsiteY1" fmla="*/ 4483100 h 4483100"/>
              <a:gd name="connsiteX2" fmla="*/ 0 w 4610100"/>
              <a:gd name="connsiteY2" fmla="*/ 2336800 h 4483100"/>
              <a:gd name="connsiteX3" fmla="*/ 2260600 w 4610100"/>
              <a:gd name="connsiteY3" fmla="*/ 0 h 4483100"/>
              <a:gd name="connsiteX4" fmla="*/ 4610100 w 4610100"/>
              <a:gd name="connsiteY4" fmla="*/ 2349500 h 448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0100" h="4483100">
                <a:moveTo>
                  <a:pt x="4610100" y="2349500"/>
                </a:moveTo>
                <a:lnTo>
                  <a:pt x="2082800" y="4483100"/>
                </a:lnTo>
                <a:lnTo>
                  <a:pt x="0" y="2336800"/>
                </a:lnTo>
                <a:lnTo>
                  <a:pt x="2260600" y="0"/>
                </a:lnTo>
                <a:lnTo>
                  <a:pt x="4610100" y="234950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457700" y="913829"/>
            <a:ext cx="3276600" cy="3224192"/>
            <a:chOff x="4521200" y="1268413"/>
            <a:chExt cx="3149600" cy="3099224"/>
          </a:xfrm>
        </p:grpSpPr>
        <p:sp>
          <p:nvSpPr>
            <p:cNvPr id="2" name="任意多边形 1"/>
            <p:cNvSpPr/>
            <p:nvPr/>
          </p:nvSpPr>
          <p:spPr>
            <a:xfrm rot="10800000" flipH="1">
              <a:off x="4521200" y="1268413"/>
              <a:ext cx="3149600" cy="3099224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rot="10800000" flipH="1">
              <a:off x="5511800" y="2886288"/>
              <a:ext cx="1168400" cy="1149712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 l="-24342" r="-23838"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310895" y="4519664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明年工作计划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225798" y="5330842"/>
            <a:ext cx="5740402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 The user can </a:t>
            </a:r>
            <a:r>
              <a:rPr lang="en-US" altLang="zh-CN" sz="1000" dirty="0" smtClean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demonstrate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339570" y="1457003"/>
            <a:ext cx="351286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PART 04</a:t>
            </a:r>
            <a:endParaRPr lang="zh-CN" altLang="en-US" sz="4000" dirty="0">
              <a:solidFill>
                <a:schemeClr val="bg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136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/>
          <p:cNvGrpSpPr/>
          <p:nvPr/>
        </p:nvGrpSpPr>
        <p:grpSpPr>
          <a:xfrm>
            <a:off x="1181100" y="2203450"/>
            <a:ext cx="3897608" cy="2769137"/>
            <a:chOff x="1181100" y="2127250"/>
            <a:chExt cx="3897608" cy="2769137"/>
          </a:xfrm>
        </p:grpSpPr>
        <p:sp>
          <p:nvSpPr>
            <p:cNvPr id="19" name="矩形 18"/>
            <p:cNvSpPr/>
            <p:nvPr/>
          </p:nvSpPr>
          <p:spPr>
            <a:xfrm rot="1800000">
              <a:off x="1922543" y="2880387"/>
              <a:ext cx="3156165" cy="2016000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grpSp>
          <p:nvGrpSpPr>
            <p:cNvPr id="5" name="组合 4"/>
            <p:cNvGrpSpPr/>
            <p:nvPr/>
          </p:nvGrpSpPr>
          <p:grpSpPr>
            <a:xfrm>
              <a:off x="1181100" y="2127250"/>
              <a:ext cx="2061546" cy="2012155"/>
              <a:chOff x="1524000" y="1964531"/>
              <a:chExt cx="2413000" cy="2413000"/>
            </a:xfrm>
          </p:grpSpPr>
          <p:sp>
            <p:nvSpPr>
              <p:cNvPr id="2" name="椭圆 1"/>
              <p:cNvSpPr/>
              <p:nvPr/>
            </p:nvSpPr>
            <p:spPr>
              <a:xfrm>
                <a:off x="1524000" y="1964531"/>
                <a:ext cx="2413000" cy="2413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饼形 2"/>
              <p:cNvSpPr/>
              <p:nvPr/>
            </p:nvSpPr>
            <p:spPr>
              <a:xfrm>
                <a:off x="1676400" y="2116931"/>
                <a:ext cx="2108200" cy="2108200"/>
              </a:xfrm>
              <a:prstGeom prst="pie">
                <a:avLst>
                  <a:gd name="adj1" fmla="val 16199543"/>
                  <a:gd name="adj2" fmla="val 8714645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" name="椭圆 3"/>
              <p:cNvSpPr/>
              <p:nvPr/>
            </p:nvSpPr>
            <p:spPr>
              <a:xfrm>
                <a:off x="2006600" y="2447131"/>
                <a:ext cx="1447800" cy="1447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52" name="组合 51"/>
          <p:cNvGrpSpPr/>
          <p:nvPr/>
        </p:nvGrpSpPr>
        <p:grpSpPr>
          <a:xfrm>
            <a:off x="3771900" y="2203450"/>
            <a:ext cx="3868894" cy="2769137"/>
            <a:chOff x="3771900" y="2127250"/>
            <a:chExt cx="3868894" cy="2769137"/>
          </a:xfrm>
        </p:grpSpPr>
        <p:sp>
          <p:nvSpPr>
            <p:cNvPr id="20" name="矩形 19"/>
            <p:cNvSpPr/>
            <p:nvPr/>
          </p:nvSpPr>
          <p:spPr>
            <a:xfrm rot="1800000">
              <a:off x="4484629" y="2880387"/>
              <a:ext cx="3156165" cy="2016000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grpSp>
          <p:nvGrpSpPr>
            <p:cNvPr id="6" name="组合 5"/>
            <p:cNvGrpSpPr/>
            <p:nvPr/>
          </p:nvGrpSpPr>
          <p:grpSpPr>
            <a:xfrm>
              <a:off x="3771900" y="2127250"/>
              <a:ext cx="2061546" cy="2012155"/>
              <a:chOff x="1524000" y="1964531"/>
              <a:chExt cx="2413000" cy="2413000"/>
            </a:xfrm>
          </p:grpSpPr>
          <p:sp>
            <p:nvSpPr>
              <p:cNvPr id="7" name="椭圆 6"/>
              <p:cNvSpPr/>
              <p:nvPr/>
            </p:nvSpPr>
            <p:spPr>
              <a:xfrm>
                <a:off x="1524000" y="1964531"/>
                <a:ext cx="2413000" cy="2413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8" name="饼形 7"/>
              <p:cNvSpPr/>
              <p:nvPr/>
            </p:nvSpPr>
            <p:spPr>
              <a:xfrm>
                <a:off x="1676400" y="2116930"/>
                <a:ext cx="2108200" cy="2108200"/>
              </a:xfrm>
              <a:prstGeom prst="pie">
                <a:avLst>
                  <a:gd name="adj1" fmla="val 16199543"/>
                  <a:gd name="adj2" fmla="val 11073583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2006600" y="2447131"/>
                <a:ext cx="1447800" cy="1447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53" name="组合 52"/>
          <p:cNvGrpSpPr/>
          <p:nvPr/>
        </p:nvGrpSpPr>
        <p:grpSpPr>
          <a:xfrm>
            <a:off x="6362700" y="2203450"/>
            <a:ext cx="3878680" cy="2769137"/>
            <a:chOff x="6362700" y="2127250"/>
            <a:chExt cx="3878680" cy="2769137"/>
          </a:xfrm>
        </p:grpSpPr>
        <p:sp>
          <p:nvSpPr>
            <p:cNvPr id="21" name="矩形 20"/>
            <p:cNvSpPr/>
            <p:nvPr/>
          </p:nvSpPr>
          <p:spPr>
            <a:xfrm rot="1800000">
              <a:off x="7085215" y="2880387"/>
              <a:ext cx="3156165" cy="2016000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6362700" y="2127250"/>
              <a:ext cx="2061546" cy="2012155"/>
              <a:chOff x="1524000" y="1964531"/>
              <a:chExt cx="2413000" cy="2413000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1524000" y="1964531"/>
                <a:ext cx="2413000" cy="2413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2" name="饼形 11"/>
              <p:cNvSpPr/>
              <p:nvPr/>
            </p:nvSpPr>
            <p:spPr>
              <a:xfrm>
                <a:off x="1676400" y="2116930"/>
                <a:ext cx="2108200" cy="2108200"/>
              </a:xfrm>
              <a:prstGeom prst="pie">
                <a:avLst>
                  <a:gd name="adj1" fmla="val 16199543"/>
                  <a:gd name="adj2" fmla="val 11810298"/>
                </a:avLst>
              </a:prstGeom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2006600" y="2447131"/>
                <a:ext cx="1447800" cy="1447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8953500" y="2203450"/>
            <a:ext cx="3878679" cy="2769137"/>
            <a:chOff x="8953500" y="2127250"/>
            <a:chExt cx="3878679" cy="2769137"/>
          </a:xfrm>
        </p:grpSpPr>
        <p:sp>
          <p:nvSpPr>
            <p:cNvPr id="22" name="矩形 21"/>
            <p:cNvSpPr/>
            <p:nvPr/>
          </p:nvSpPr>
          <p:spPr>
            <a:xfrm rot="1800000">
              <a:off x="9676014" y="2880387"/>
              <a:ext cx="3156165" cy="2016000"/>
            </a:xfrm>
            <a:prstGeom prst="rect">
              <a:avLst/>
            </a:pr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2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50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grpSp>
          <p:nvGrpSpPr>
            <p:cNvPr id="14" name="组合 13"/>
            <p:cNvGrpSpPr/>
            <p:nvPr/>
          </p:nvGrpSpPr>
          <p:grpSpPr>
            <a:xfrm>
              <a:off x="8953500" y="2127250"/>
              <a:ext cx="2061546" cy="2012155"/>
              <a:chOff x="1524000" y="1964531"/>
              <a:chExt cx="2413000" cy="2413000"/>
            </a:xfrm>
          </p:grpSpPr>
          <p:sp>
            <p:nvSpPr>
              <p:cNvPr id="15" name="椭圆 14"/>
              <p:cNvSpPr/>
              <p:nvPr/>
            </p:nvSpPr>
            <p:spPr>
              <a:xfrm>
                <a:off x="1524000" y="1964531"/>
                <a:ext cx="2413000" cy="241300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9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" name="饼形 15"/>
              <p:cNvSpPr/>
              <p:nvPr/>
            </p:nvSpPr>
            <p:spPr>
              <a:xfrm>
                <a:off x="1676400" y="2116930"/>
                <a:ext cx="2108200" cy="2108200"/>
              </a:xfrm>
              <a:prstGeom prst="pie">
                <a:avLst>
                  <a:gd name="adj1" fmla="val 16199543"/>
                  <a:gd name="adj2" fmla="val 13797931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7" name="椭圆 16"/>
              <p:cNvSpPr/>
              <p:nvPr/>
            </p:nvSpPr>
            <p:spPr>
              <a:xfrm>
                <a:off x="2006600" y="2447131"/>
                <a:ext cx="1447800" cy="144780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1000500" y="4641371"/>
            <a:ext cx="2422746" cy="823200"/>
            <a:chOff x="7523108" y="3331677"/>
            <a:chExt cx="2422746" cy="823200"/>
          </a:xfrm>
        </p:grpSpPr>
        <p:sp>
          <p:nvSpPr>
            <p:cNvPr id="27" name="矩形 26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591300" y="4641371"/>
            <a:ext cx="2422746" cy="823200"/>
            <a:chOff x="7523108" y="3331677"/>
            <a:chExt cx="2422746" cy="823200"/>
          </a:xfrm>
        </p:grpSpPr>
        <p:sp>
          <p:nvSpPr>
            <p:cNvPr id="30" name="矩形 29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6182100" y="4641371"/>
            <a:ext cx="2422746" cy="823200"/>
            <a:chOff x="7523108" y="3331677"/>
            <a:chExt cx="2422746" cy="823200"/>
          </a:xfrm>
        </p:grpSpPr>
        <p:sp>
          <p:nvSpPr>
            <p:cNvPr id="33" name="矩形 32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8772900" y="4641371"/>
            <a:ext cx="2422746" cy="823200"/>
            <a:chOff x="7523108" y="3331677"/>
            <a:chExt cx="2422746" cy="823200"/>
          </a:xfrm>
        </p:grpSpPr>
        <p:sp>
          <p:nvSpPr>
            <p:cNvPr id="36" name="矩形 35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8" name="任意多边形 37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9" name="任意多边形 38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41" name="文本框 40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明年工作计划</a:t>
              </a: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43" name="组合 42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44" name="文本框 43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7" name="直接连接符 46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9" name="直接连接符 48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文本框 49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5" name="直接连接符 54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直接连接符 55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798347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任意多边形 75"/>
          <p:cNvSpPr/>
          <p:nvPr/>
        </p:nvSpPr>
        <p:spPr>
          <a:xfrm>
            <a:off x="3962400" y="2544536"/>
            <a:ext cx="8055429" cy="4262664"/>
          </a:xfrm>
          <a:custGeom>
            <a:avLst/>
            <a:gdLst>
              <a:gd name="connsiteX0" fmla="*/ 8055429 w 8055429"/>
              <a:gd name="connsiteY0" fmla="*/ 2598057 h 4281714"/>
              <a:gd name="connsiteX1" fmla="*/ 8055429 w 8055429"/>
              <a:gd name="connsiteY1" fmla="*/ 2525485 h 4281714"/>
              <a:gd name="connsiteX2" fmla="*/ 3918857 w 8055429"/>
              <a:gd name="connsiteY2" fmla="*/ 4281714 h 4281714"/>
              <a:gd name="connsiteX3" fmla="*/ 566057 w 8055429"/>
              <a:gd name="connsiteY3" fmla="*/ 2307771 h 4281714"/>
              <a:gd name="connsiteX4" fmla="*/ 406400 w 8055429"/>
              <a:gd name="connsiteY4" fmla="*/ 1494971 h 4281714"/>
              <a:gd name="connsiteX5" fmla="*/ 0 w 8055429"/>
              <a:gd name="connsiteY5" fmla="*/ 1262743 h 4281714"/>
              <a:gd name="connsiteX6" fmla="*/ 754743 w 8055429"/>
              <a:gd name="connsiteY6" fmla="*/ 348343 h 4281714"/>
              <a:gd name="connsiteX7" fmla="*/ 870857 w 8055429"/>
              <a:gd name="connsiteY7" fmla="*/ 290285 h 4281714"/>
              <a:gd name="connsiteX8" fmla="*/ 725714 w 8055429"/>
              <a:gd name="connsiteY8" fmla="*/ 58057 h 4281714"/>
              <a:gd name="connsiteX9" fmla="*/ 1553029 w 8055429"/>
              <a:gd name="connsiteY9" fmla="*/ 522514 h 4281714"/>
              <a:gd name="connsiteX10" fmla="*/ 1814286 w 8055429"/>
              <a:gd name="connsiteY10" fmla="*/ 290285 h 4281714"/>
              <a:gd name="connsiteX11" fmla="*/ 3962400 w 8055429"/>
              <a:gd name="connsiteY11" fmla="*/ 1553028 h 4281714"/>
              <a:gd name="connsiteX12" fmla="*/ 4107543 w 8055429"/>
              <a:gd name="connsiteY12" fmla="*/ 1393371 h 4281714"/>
              <a:gd name="connsiteX13" fmla="*/ 4005943 w 8055429"/>
              <a:gd name="connsiteY13" fmla="*/ 1161143 h 4281714"/>
              <a:gd name="connsiteX14" fmla="*/ 3294743 w 8055429"/>
              <a:gd name="connsiteY14" fmla="*/ 711200 h 4281714"/>
              <a:gd name="connsiteX15" fmla="*/ 3526971 w 8055429"/>
              <a:gd name="connsiteY15" fmla="*/ 0 h 4281714"/>
              <a:gd name="connsiteX16" fmla="*/ 8055429 w 8055429"/>
              <a:gd name="connsiteY16" fmla="*/ 2598057 h 4281714"/>
              <a:gd name="connsiteX0" fmla="*/ 8055429 w 8055429"/>
              <a:gd name="connsiteY0" fmla="*/ 2579007 h 4262664"/>
              <a:gd name="connsiteX1" fmla="*/ 8055429 w 8055429"/>
              <a:gd name="connsiteY1" fmla="*/ 2506435 h 4262664"/>
              <a:gd name="connsiteX2" fmla="*/ 3918857 w 8055429"/>
              <a:gd name="connsiteY2" fmla="*/ 4262664 h 4262664"/>
              <a:gd name="connsiteX3" fmla="*/ 566057 w 8055429"/>
              <a:gd name="connsiteY3" fmla="*/ 2288721 h 4262664"/>
              <a:gd name="connsiteX4" fmla="*/ 406400 w 8055429"/>
              <a:gd name="connsiteY4" fmla="*/ 1475921 h 4262664"/>
              <a:gd name="connsiteX5" fmla="*/ 0 w 8055429"/>
              <a:gd name="connsiteY5" fmla="*/ 1243693 h 4262664"/>
              <a:gd name="connsiteX6" fmla="*/ 754743 w 8055429"/>
              <a:gd name="connsiteY6" fmla="*/ 329293 h 4262664"/>
              <a:gd name="connsiteX7" fmla="*/ 870857 w 8055429"/>
              <a:gd name="connsiteY7" fmla="*/ 271235 h 4262664"/>
              <a:gd name="connsiteX8" fmla="*/ 725714 w 8055429"/>
              <a:gd name="connsiteY8" fmla="*/ 39007 h 4262664"/>
              <a:gd name="connsiteX9" fmla="*/ 1553029 w 8055429"/>
              <a:gd name="connsiteY9" fmla="*/ 503464 h 4262664"/>
              <a:gd name="connsiteX10" fmla="*/ 1814286 w 8055429"/>
              <a:gd name="connsiteY10" fmla="*/ 271235 h 4262664"/>
              <a:gd name="connsiteX11" fmla="*/ 3962400 w 8055429"/>
              <a:gd name="connsiteY11" fmla="*/ 1533978 h 4262664"/>
              <a:gd name="connsiteX12" fmla="*/ 4107543 w 8055429"/>
              <a:gd name="connsiteY12" fmla="*/ 1374321 h 4262664"/>
              <a:gd name="connsiteX13" fmla="*/ 4005943 w 8055429"/>
              <a:gd name="connsiteY13" fmla="*/ 1142093 h 4262664"/>
              <a:gd name="connsiteX14" fmla="*/ 3294743 w 8055429"/>
              <a:gd name="connsiteY14" fmla="*/ 692150 h 4262664"/>
              <a:gd name="connsiteX15" fmla="*/ 3533321 w 8055429"/>
              <a:gd name="connsiteY15" fmla="*/ 0 h 4262664"/>
              <a:gd name="connsiteX16" fmla="*/ 8055429 w 8055429"/>
              <a:gd name="connsiteY16" fmla="*/ 2579007 h 4262664"/>
              <a:gd name="connsiteX0" fmla="*/ 8055429 w 8055429"/>
              <a:gd name="connsiteY0" fmla="*/ 2579007 h 4262664"/>
              <a:gd name="connsiteX1" fmla="*/ 8055429 w 8055429"/>
              <a:gd name="connsiteY1" fmla="*/ 2506435 h 4262664"/>
              <a:gd name="connsiteX2" fmla="*/ 3918857 w 8055429"/>
              <a:gd name="connsiteY2" fmla="*/ 4262664 h 4262664"/>
              <a:gd name="connsiteX3" fmla="*/ 566057 w 8055429"/>
              <a:gd name="connsiteY3" fmla="*/ 2288721 h 4262664"/>
              <a:gd name="connsiteX4" fmla="*/ 406400 w 8055429"/>
              <a:gd name="connsiteY4" fmla="*/ 1475921 h 4262664"/>
              <a:gd name="connsiteX5" fmla="*/ 0 w 8055429"/>
              <a:gd name="connsiteY5" fmla="*/ 1243693 h 4262664"/>
              <a:gd name="connsiteX6" fmla="*/ 754743 w 8055429"/>
              <a:gd name="connsiteY6" fmla="*/ 329293 h 4262664"/>
              <a:gd name="connsiteX7" fmla="*/ 870857 w 8055429"/>
              <a:gd name="connsiteY7" fmla="*/ 271235 h 4262664"/>
              <a:gd name="connsiteX8" fmla="*/ 725714 w 8055429"/>
              <a:gd name="connsiteY8" fmla="*/ 39007 h 4262664"/>
              <a:gd name="connsiteX9" fmla="*/ 1553029 w 8055429"/>
              <a:gd name="connsiteY9" fmla="*/ 503464 h 4262664"/>
              <a:gd name="connsiteX10" fmla="*/ 1814286 w 8055429"/>
              <a:gd name="connsiteY10" fmla="*/ 271235 h 4262664"/>
              <a:gd name="connsiteX11" fmla="*/ 3962400 w 8055429"/>
              <a:gd name="connsiteY11" fmla="*/ 1533978 h 4262664"/>
              <a:gd name="connsiteX12" fmla="*/ 4107543 w 8055429"/>
              <a:gd name="connsiteY12" fmla="*/ 1374321 h 4262664"/>
              <a:gd name="connsiteX13" fmla="*/ 4041775 w 8055429"/>
              <a:gd name="connsiteY13" fmla="*/ 1217839 h 4262664"/>
              <a:gd name="connsiteX14" fmla="*/ 4005943 w 8055429"/>
              <a:gd name="connsiteY14" fmla="*/ 1142093 h 4262664"/>
              <a:gd name="connsiteX15" fmla="*/ 3294743 w 8055429"/>
              <a:gd name="connsiteY15" fmla="*/ 692150 h 4262664"/>
              <a:gd name="connsiteX16" fmla="*/ 3533321 w 8055429"/>
              <a:gd name="connsiteY16" fmla="*/ 0 h 4262664"/>
              <a:gd name="connsiteX17" fmla="*/ 8055429 w 8055429"/>
              <a:gd name="connsiteY17" fmla="*/ 2579007 h 4262664"/>
              <a:gd name="connsiteX0" fmla="*/ 8055429 w 8055429"/>
              <a:gd name="connsiteY0" fmla="*/ 2579007 h 4262664"/>
              <a:gd name="connsiteX1" fmla="*/ 8055429 w 8055429"/>
              <a:gd name="connsiteY1" fmla="*/ 2506435 h 4262664"/>
              <a:gd name="connsiteX2" fmla="*/ 3918857 w 8055429"/>
              <a:gd name="connsiteY2" fmla="*/ 4262664 h 4262664"/>
              <a:gd name="connsiteX3" fmla="*/ 566057 w 8055429"/>
              <a:gd name="connsiteY3" fmla="*/ 2288721 h 4262664"/>
              <a:gd name="connsiteX4" fmla="*/ 406400 w 8055429"/>
              <a:gd name="connsiteY4" fmla="*/ 1475921 h 4262664"/>
              <a:gd name="connsiteX5" fmla="*/ 0 w 8055429"/>
              <a:gd name="connsiteY5" fmla="*/ 1243693 h 4262664"/>
              <a:gd name="connsiteX6" fmla="*/ 754743 w 8055429"/>
              <a:gd name="connsiteY6" fmla="*/ 329293 h 4262664"/>
              <a:gd name="connsiteX7" fmla="*/ 870857 w 8055429"/>
              <a:gd name="connsiteY7" fmla="*/ 271235 h 4262664"/>
              <a:gd name="connsiteX8" fmla="*/ 725714 w 8055429"/>
              <a:gd name="connsiteY8" fmla="*/ 39007 h 4262664"/>
              <a:gd name="connsiteX9" fmla="*/ 1553029 w 8055429"/>
              <a:gd name="connsiteY9" fmla="*/ 503464 h 4262664"/>
              <a:gd name="connsiteX10" fmla="*/ 1814286 w 8055429"/>
              <a:gd name="connsiteY10" fmla="*/ 271235 h 4262664"/>
              <a:gd name="connsiteX11" fmla="*/ 3962400 w 8055429"/>
              <a:gd name="connsiteY11" fmla="*/ 1533978 h 4262664"/>
              <a:gd name="connsiteX12" fmla="*/ 4107543 w 8055429"/>
              <a:gd name="connsiteY12" fmla="*/ 1374321 h 4262664"/>
              <a:gd name="connsiteX13" fmla="*/ 3838575 w 8055429"/>
              <a:gd name="connsiteY13" fmla="*/ 1252764 h 4262664"/>
              <a:gd name="connsiteX14" fmla="*/ 4005943 w 8055429"/>
              <a:gd name="connsiteY14" fmla="*/ 1142093 h 4262664"/>
              <a:gd name="connsiteX15" fmla="*/ 3294743 w 8055429"/>
              <a:gd name="connsiteY15" fmla="*/ 692150 h 4262664"/>
              <a:gd name="connsiteX16" fmla="*/ 3533321 w 8055429"/>
              <a:gd name="connsiteY16" fmla="*/ 0 h 4262664"/>
              <a:gd name="connsiteX17" fmla="*/ 8055429 w 8055429"/>
              <a:gd name="connsiteY17" fmla="*/ 2579007 h 42626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8055429" h="4262664">
                <a:moveTo>
                  <a:pt x="8055429" y="2579007"/>
                </a:moveTo>
                <a:lnTo>
                  <a:pt x="8055429" y="2506435"/>
                </a:lnTo>
                <a:lnTo>
                  <a:pt x="3918857" y="4262664"/>
                </a:lnTo>
                <a:lnTo>
                  <a:pt x="566057" y="2288721"/>
                </a:lnTo>
                <a:lnTo>
                  <a:pt x="406400" y="1475921"/>
                </a:lnTo>
                <a:lnTo>
                  <a:pt x="0" y="1243693"/>
                </a:lnTo>
                <a:lnTo>
                  <a:pt x="754743" y="329293"/>
                </a:lnTo>
                <a:lnTo>
                  <a:pt x="870857" y="271235"/>
                </a:lnTo>
                <a:lnTo>
                  <a:pt x="725714" y="39007"/>
                </a:lnTo>
                <a:lnTo>
                  <a:pt x="1553029" y="503464"/>
                </a:lnTo>
                <a:lnTo>
                  <a:pt x="1814286" y="271235"/>
                </a:lnTo>
                <a:lnTo>
                  <a:pt x="3962400" y="1533978"/>
                </a:lnTo>
                <a:lnTo>
                  <a:pt x="4107543" y="1374321"/>
                </a:lnTo>
                <a:lnTo>
                  <a:pt x="3838575" y="1252764"/>
                </a:lnTo>
                <a:lnTo>
                  <a:pt x="4005943" y="1142093"/>
                </a:lnTo>
                <a:lnTo>
                  <a:pt x="3294743" y="692150"/>
                </a:lnTo>
                <a:lnTo>
                  <a:pt x="3533321" y="0"/>
                </a:lnTo>
                <a:lnTo>
                  <a:pt x="8055429" y="2579007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7000"/>
                </a:schemeClr>
              </a:gs>
              <a:gs pos="65000">
                <a:schemeClr val="bg1">
                  <a:lumMod val="95000"/>
                  <a:alpha val="20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4" name="Group 2"/>
          <p:cNvGrpSpPr/>
          <p:nvPr/>
        </p:nvGrpSpPr>
        <p:grpSpPr>
          <a:xfrm>
            <a:off x="3869620" y="2541412"/>
            <a:ext cx="4456070" cy="2499227"/>
            <a:chOff x="3860095" y="2322334"/>
            <a:chExt cx="4456070" cy="2499227"/>
          </a:xfrm>
        </p:grpSpPr>
        <p:sp>
          <p:nvSpPr>
            <p:cNvPr id="51" name="Freeform: Shape 188"/>
            <p:cNvSpPr>
              <a:spLocks/>
            </p:cNvSpPr>
            <p:nvPr/>
          </p:nvSpPr>
          <p:spPr bwMode="auto">
            <a:xfrm flipH="1">
              <a:off x="5875430" y="3563085"/>
              <a:ext cx="1058184" cy="1258476"/>
            </a:xfrm>
            <a:custGeom>
              <a:avLst/>
              <a:gdLst/>
              <a:ahLst/>
              <a:cxnLst>
                <a:cxn ang="0">
                  <a:pos x="0" y="57"/>
                </a:cxn>
                <a:cxn ang="0">
                  <a:pos x="20" y="73"/>
                </a:cxn>
                <a:cxn ang="0">
                  <a:pos x="17" y="64"/>
                </a:cxn>
                <a:cxn ang="0">
                  <a:pos x="62" y="0"/>
                </a:cxn>
                <a:cxn ang="0">
                  <a:pos x="37" y="0"/>
                </a:cxn>
                <a:cxn ang="0">
                  <a:pos x="8" y="40"/>
                </a:cxn>
                <a:cxn ang="0">
                  <a:pos x="5" y="30"/>
                </a:cxn>
                <a:cxn ang="0">
                  <a:pos x="0" y="57"/>
                </a:cxn>
              </a:cxnLst>
              <a:rect l="0" t="0" r="r" b="b"/>
              <a:pathLst>
                <a:path w="62" h="73">
                  <a:moveTo>
                    <a:pt x="0" y="57"/>
                  </a:moveTo>
                  <a:cubicBezTo>
                    <a:pt x="20" y="73"/>
                    <a:pt x="20" y="73"/>
                    <a:pt x="20" y="73"/>
                  </a:cubicBezTo>
                  <a:cubicBezTo>
                    <a:pt x="17" y="64"/>
                    <a:pt x="17" y="64"/>
                    <a:pt x="17" y="64"/>
                  </a:cubicBezTo>
                  <a:cubicBezTo>
                    <a:pt x="43" y="55"/>
                    <a:pt x="62" y="30"/>
                    <a:pt x="62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19"/>
                    <a:pt x="25" y="34"/>
                    <a:pt x="8" y="40"/>
                  </a:cubicBezTo>
                  <a:cubicBezTo>
                    <a:pt x="5" y="30"/>
                    <a:pt x="5" y="30"/>
                    <a:pt x="5" y="30"/>
                  </a:cubicBezTo>
                  <a:lnTo>
                    <a:pt x="0" y="57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49" name="Freeform: Shape 191"/>
            <p:cNvSpPr>
              <a:spLocks/>
            </p:cNvSpPr>
            <p:nvPr/>
          </p:nvSpPr>
          <p:spPr bwMode="auto">
            <a:xfrm flipH="1">
              <a:off x="7070096" y="3683615"/>
              <a:ext cx="1246069" cy="1068819"/>
            </a:xfrm>
            <a:custGeom>
              <a:avLst/>
              <a:gdLst/>
              <a:ahLst/>
              <a:cxnLst>
                <a:cxn ang="0">
                  <a:pos x="16" y="0"/>
                </a:cxn>
                <a:cxn ang="0">
                  <a:pos x="0" y="20"/>
                </a:cxn>
                <a:cxn ang="0">
                  <a:pos x="9" y="17"/>
                </a:cxn>
                <a:cxn ang="0">
                  <a:pos x="73" y="62"/>
                </a:cxn>
                <a:cxn ang="0">
                  <a:pos x="73" y="37"/>
                </a:cxn>
                <a:cxn ang="0">
                  <a:pos x="33" y="8"/>
                </a:cxn>
                <a:cxn ang="0">
                  <a:pos x="43" y="5"/>
                </a:cxn>
                <a:cxn ang="0">
                  <a:pos x="16" y="0"/>
                </a:cxn>
              </a:cxnLst>
              <a:rect l="0" t="0" r="r" b="b"/>
              <a:pathLst>
                <a:path w="73" h="62">
                  <a:moveTo>
                    <a:pt x="16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8" y="43"/>
                    <a:pt x="44" y="62"/>
                    <a:pt x="73" y="62"/>
                  </a:cubicBezTo>
                  <a:cubicBezTo>
                    <a:pt x="73" y="37"/>
                    <a:pt x="73" y="37"/>
                    <a:pt x="73" y="37"/>
                  </a:cubicBezTo>
                  <a:cubicBezTo>
                    <a:pt x="55" y="37"/>
                    <a:pt x="39" y="25"/>
                    <a:pt x="33" y="8"/>
                  </a:cubicBezTo>
                  <a:cubicBezTo>
                    <a:pt x="43" y="5"/>
                    <a:pt x="43" y="5"/>
                    <a:pt x="43" y="5"/>
                  </a:cubicBezTo>
                  <a:lnTo>
                    <a:pt x="16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47" name="Freeform: Shape 194"/>
            <p:cNvSpPr>
              <a:spLocks/>
            </p:cNvSpPr>
            <p:nvPr/>
          </p:nvSpPr>
          <p:spPr bwMode="auto">
            <a:xfrm flipH="1">
              <a:off x="7155176" y="2322334"/>
              <a:ext cx="1075909" cy="1258476"/>
            </a:xfrm>
            <a:custGeom>
              <a:avLst/>
              <a:gdLst/>
              <a:ahLst/>
              <a:cxnLst>
                <a:cxn ang="0">
                  <a:pos x="63" y="16"/>
                </a:cxn>
                <a:cxn ang="0">
                  <a:pos x="43" y="0"/>
                </a:cxn>
                <a:cxn ang="0">
                  <a:pos x="46" y="9"/>
                </a:cxn>
                <a:cxn ang="0">
                  <a:pos x="0" y="73"/>
                </a:cxn>
                <a:cxn ang="0">
                  <a:pos x="26" y="73"/>
                </a:cxn>
                <a:cxn ang="0">
                  <a:pos x="54" y="33"/>
                </a:cxn>
                <a:cxn ang="0">
                  <a:pos x="58" y="43"/>
                </a:cxn>
                <a:cxn ang="0">
                  <a:pos x="63" y="16"/>
                </a:cxn>
              </a:cxnLst>
              <a:rect l="0" t="0" r="r" b="b"/>
              <a:pathLst>
                <a:path w="63" h="73">
                  <a:moveTo>
                    <a:pt x="63" y="16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46" y="9"/>
                    <a:pt x="46" y="9"/>
                    <a:pt x="46" y="9"/>
                  </a:cubicBezTo>
                  <a:cubicBezTo>
                    <a:pt x="19" y="18"/>
                    <a:pt x="0" y="43"/>
                    <a:pt x="0" y="73"/>
                  </a:cubicBezTo>
                  <a:cubicBezTo>
                    <a:pt x="26" y="73"/>
                    <a:pt x="26" y="73"/>
                    <a:pt x="26" y="73"/>
                  </a:cubicBezTo>
                  <a:cubicBezTo>
                    <a:pt x="26" y="55"/>
                    <a:pt x="38" y="39"/>
                    <a:pt x="54" y="33"/>
                  </a:cubicBezTo>
                  <a:cubicBezTo>
                    <a:pt x="58" y="43"/>
                    <a:pt x="58" y="43"/>
                    <a:pt x="58" y="43"/>
                  </a:cubicBezTo>
                  <a:lnTo>
                    <a:pt x="63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45" name="Freeform: Shape 197"/>
            <p:cNvSpPr>
              <a:spLocks/>
            </p:cNvSpPr>
            <p:nvPr/>
          </p:nvSpPr>
          <p:spPr bwMode="auto">
            <a:xfrm flipH="1">
              <a:off x="5123889" y="2391462"/>
              <a:ext cx="1246069" cy="1068819"/>
            </a:xfrm>
            <a:custGeom>
              <a:avLst/>
              <a:gdLst/>
              <a:ahLst/>
              <a:cxnLst>
                <a:cxn ang="0">
                  <a:pos x="16" y="62"/>
                </a:cxn>
                <a:cxn ang="0">
                  <a:pos x="0" y="42"/>
                </a:cxn>
                <a:cxn ang="0">
                  <a:pos x="9" y="45"/>
                </a:cxn>
                <a:cxn ang="0">
                  <a:pos x="73" y="0"/>
                </a:cxn>
                <a:cxn ang="0">
                  <a:pos x="73" y="25"/>
                </a:cxn>
                <a:cxn ang="0">
                  <a:pos x="33" y="54"/>
                </a:cxn>
                <a:cxn ang="0">
                  <a:pos x="43" y="57"/>
                </a:cxn>
                <a:cxn ang="0">
                  <a:pos x="16" y="62"/>
                </a:cxn>
              </a:cxnLst>
              <a:rect l="0" t="0" r="r" b="b"/>
              <a:pathLst>
                <a:path w="73" h="62">
                  <a:moveTo>
                    <a:pt x="16" y="62"/>
                  </a:moveTo>
                  <a:cubicBezTo>
                    <a:pt x="0" y="42"/>
                    <a:pt x="0" y="42"/>
                    <a:pt x="0" y="42"/>
                  </a:cubicBezTo>
                  <a:cubicBezTo>
                    <a:pt x="9" y="45"/>
                    <a:pt x="9" y="45"/>
                    <a:pt x="9" y="45"/>
                  </a:cubicBezTo>
                  <a:cubicBezTo>
                    <a:pt x="18" y="19"/>
                    <a:pt x="44" y="0"/>
                    <a:pt x="73" y="0"/>
                  </a:cubicBezTo>
                  <a:cubicBezTo>
                    <a:pt x="73" y="25"/>
                    <a:pt x="73" y="25"/>
                    <a:pt x="73" y="25"/>
                  </a:cubicBezTo>
                  <a:cubicBezTo>
                    <a:pt x="55" y="25"/>
                    <a:pt x="39" y="37"/>
                    <a:pt x="33" y="54"/>
                  </a:cubicBezTo>
                  <a:cubicBezTo>
                    <a:pt x="43" y="57"/>
                    <a:pt x="43" y="57"/>
                    <a:pt x="43" y="57"/>
                  </a:cubicBezTo>
                  <a:lnTo>
                    <a:pt x="16" y="62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43" name="Freeform: Shape 200"/>
            <p:cNvSpPr>
              <a:spLocks/>
            </p:cNvSpPr>
            <p:nvPr/>
          </p:nvSpPr>
          <p:spPr bwMode="auto">
            <a:xfrm flipH="1">
              <a:off x="3860095" y="3736790"/>
              <a:ext cx="1246069" cy="1067046"/>
            </a:xfrm>
            <a:custGeom>
              <a:avLst/>
              <a:gdLst/>
              <a:ahLst/>
              <a:cxnLst>
                <a:cxn ang="0">
                  <a:pos x="57" y="0"/>
                </a:cxn>
                <a:cxn ang="0">
                  <a:pos x="73" y="20"/>
                </a:cxn>
                <a:cxn ang="0">
                  <a:pos x="64" y="17"/>
                </a:cxn>
                <a:cxn ang="0">
                  <a:pos x="0" y="62"/>
                </a:cxn>
                <a:cxn ang="0">
                  <a:pos x="0" y="37"/>
                </a:cxn>
                <a:cxn ang="0">
                  <a:pos x="40" y="8"/>
                </a:cxn>
                <a:cxn ang="0">
                  <a:pos x="30" y="5"/>
                </a:cxn>
                <a:cxn ang="0">
                  <a:pos x="57" y="0"/>
                </a:cxn>
              </a:cxnLst>
              <a:rect l="0" t="0" r="r" b="b"/>
              <a:pathLst>
                <a:path w="73" h="62">
                  <a:moveTo>
                    <a:pt x="57" y="0"/>
                  </a:moveTo>
                  <a:cubicBezTo>
                    <a:pt x="73" y="20"/>
                    <a:pt x="73" y="20"/>
                    <a:pt x="73" y="20"/>
                  </a:cubicBezTo>
                  <a:cubicBezTo>
                    <a:pt x="64" y="17"/>
                    <a:pt x="64" y="17"/>
                    <a:pt x="64" y="17"/>
                  </a:cubicBezTo>
                  <a:cubicBezTo>
                    <a:pt x="55" y="43"/>
                    <a:pt x="29" y="62"/>
                    <a:pt x="0" y="62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8" y="37"/>
                    <a:pt x="34" y="25"/>
                    <a:pt x="40" y="8"/>
                  </a:cubicBezTo>
                  <a:cubicBezTo>
                    <a:pt x="30" y="5"/>
                    <a:pt x="30" y="5"/>
                    <a:pt x="30" y="5"/>
                  </a:cubicBezTo>
                  <a:lnTo>
                    <a:pt x="57" y="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41" name="Freeform: Shape 203"/>
            <p:cNvSpPr>
              <a:spLocks/>
            </p:cNvSpPr>
            <p:nvPr/>
          </p:nvSpPr>
          <p:spPr bwMode="auto">
            <a:xfrm flipH="1">
              <a:off x="3929223" y="2340059"/>
              <a:ext cx="1074136" cy="1258476"/>
            </a:xfrm>
            <a:custGeom>
              <a:avLst/>
              <a:gdLst/>
              <a:ahLst/>
              <a:cxnLst>
                <a:cxn ang="0">
                  <a:pos x="0" y="16"/>
                </a:cxn>
                <a:cxn ang="0">
                  <a:pos x="21" y="0"/>
                </a:cxn>
                <a:cxn ang="0">
                  <a:pos x="17" y="9"/>
                </a:cxn>
                <a:cxn ang="0">
                  <a:pos x="63" y="73"/>
                </a:cxn>
                <a:cxn ang="0">
                  <a:pos x="38" y="73"/>
                </a:cxn>
                <a:cxn ang="0">
                  <a:pos x="9" y="33"/>
                </a:cxn>
                <a:cxn ang="0">
                  <a:pos x="6" y="43"/>
                </a:cxn>
                <a:cxn ang="0">
                  <a:pos x="0" y="16"/>
                </a:cxn>
              </a:cxnLst>
              <a:rect l="0" t="0" r="r" b="b"/>
              <a:pathLst>
                <a:path w="63" h="73">
                  <a:moveTo>
                    <a:pt x="0" y="16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44" y="18"/>
                    <a:pt x="63" y="43"/>
                    <a:pt x="63" y="73"/>
                  </a:cubicBezTo>
                  <a:cubicBezTo>
                    <a:pt x="38" y="73"/>
                    <a:pt x="38" y="73"/>
                    <a:pt x="38" y="73"/>
                  </a:cubicBezTo>
                  <a:cubicBezTo>
                    <a:pt x="38" y="54"/>
                    <a:pt x="26" y="39"/>
                    <a:pt x="9" y="33"/>
                  </a:cubicBezTo>
                  <a:cubicBezTo>
                    <a:pt x="6" y="43"/>
                    <a:pt x="6" y="43"/>
                    <a:pt x="6" y="43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solidFill>
                <a:schemeClr val="bg1">
                  <a:lumMod val="95000"/>
                </a:schemeClr>
              </a:solidFill>
              <a:round/>
              <a:headEnd/>
              <a:tailE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/>
            </a:p>
          </p:txBody>
        </p:sp>
        <p:sp>
          <p:nvSpPr>
            <p:cNvPr id="31" name="TextBox 211"/>
            <p:cNvSpPr txBox="1"/>
            <p:nvPr/>
          </p:nvSpPr>
          <p:spPr>
            <a:xfrm rot="20378142">
              <a:off x="4015587" y="3829258"/>
              <a:ext cx="441146" cy="36933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</a:rPr>
                <a:t>01</a:t>
              </a:r>
            </a:p>
          </p:txBody>
        </p:sp>
        <p:sp>
          <p:nvSpPr>
            <p:cNvPr id="32" name="TextBox 212"/>
            <p:cNvSpPr txBox="1"/>
            <p:nvPr/>
          </p:nvSpPr>
          <p:spPr>
            <a:xfrm rot="3999129">
              <a:off x="4503568" y="2524589"/>
              <a:ext cx="441146" cy="36933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dirty="0">
                  <a:solidFill>
                    <a:schemeClr val="accent1"/>
                  </a:solidFill>
                </a:rPr>
                <a:t>02</a:t>
              </a:r>
            </a:p>
          </p:txBody>
        </p:sp>
        <p:sp>
          <p:nvSpPr>
            <p:cNvPr id="33" name="TextBox 213"/>
            <p:cNvSpPr txBox="1"/>
            <p:nvPr/>
          </p:nvSpPr>
          <p:spPr>
            <a:xfrm rot="20515583">
              <a:off x="5765218" y="2998389"/>
              <a:ext cx="441146" cy="36933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03</a:t>
              </a:r>
            </a:p>
          </p:txBody>
        </p:sp>
        <p:sp>
          <p:nvSpPr>
            <p:cNvPr id="34" name="TextBox 214"/>
            <p:cNvSpPr txBox="1"/>
            <p:nvPr/>
          </p:nvSpPr>
          <p:spPr>
            <a:xfrm rot="1800000">
              <a:off x="6447123" y="4254317"/>
              <a:ext cx="441146" cy="36933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>
                  <a:solidFill>
                    <a:schemeClr val="accent1"/>
                  </a:solidFill>
                </a:rPr>
                <a:t>04</a:t>
              </a:r>
            </a:p>
          </p:txBody>
        </p:sp>
        <p:sp>
          <p:nvSpPr>
            <p:cNvPr id="35" name="TextBox 215"/>
            <p:cNvSpPr txBox="1"/>
            <p:nvPr/>
          </p:nvSpPr>
          <p:spPr>
            <a:xfrm rot="1099619">
              <a:off x="7717598" y="3770959"/>
              <a:ext cx="441146" cy="36933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>
                  <a:solidFill>
                    <a:schemeClr val="bg1"/>
                  </a:solidFill>
                </a:rPr>
                <a:t>05</a:t>
              </a:r>
            </a:p>
          </p:txBody>
        </p:sp>
        <p:sp>
          <p:nvSpPr>
            <p:cNvPr id="36" name="TextBox 216"/>
            <p:cNvSpPr txBox="1"/>
            <p:nvPr/>
          </p:nvSpPr>
          <p:spPr>
            <a:xfrm rot="17359790">
              <a:off x="7202110" y="2508146"/>
              <a:ext cx="441146" cy="369332"/>
            </a:xfrm>
            <a:prstGeom prst="rect">
              <a:avLst/>
            </a:prstGeom>
            <a:noFill/>
          </p:spPr>
          <p:txBody>
            <a:bodyPr wrap="none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>
                  <a:solidFill>
                    <a:schemeClr val="accent1"/>
                  </a:solidFill>
                </a:rPr>
                <a:t>06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8486236" y="1672292"/>
            <a:ext cx="2422746" cy="823200"/>
            <a:chOff x="7523108" y="3331677"/>
            <a:chExt cx="2422746" cy="823200"/>
          </a:xfrm>
        </p:grpSpPr>
        <p:sp>
          <p:nvSpPr>
            <p:cNvPr id="20" name="矩形 19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1188299" y="1672292"/>
            <a:ext cx="2422746" cy="823200"/>
            <a:chOff x="7523108" y="3331677"/>
            <a:chExt cx="2422746" cy="823200"/>
          </a:xfrm>
        </p:grpSpPr>
        <p:sp>
          <p:nvSpPr>
            <p:cNvPr id="23" name="矩形 22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8486236" y="3298982"/>
            <a:ext cx="2422746" cy="823200"/>
            <a:chOff x="7523108" y="3331677"/>
            <a:chExt cx="2422746" cy="823200"/>
          </a:xfrm>
        </p:grpSpPr>
        <p:sp>
          <p:nvSpPr>
            <p:cNvPr id="26" name="矩形 25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1188299" y="3298982"/>
            <a:ext cx="2422746" cy="823200"/>
            <a:chOff x="7523108" y="3331677"/>
            <a:chExt cx="2422746" cy="823200"/>
          </a:xfrm>
        </p:grpSpPr>
        <p:sp>
          <p:nvSpPr>
            <p:cNvPr id="29" name="矩形 28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8486236" y="4925673"/>
            <a:ext cx="2422746" cy="823200"/>
            <a:chOff x="7523108" y="3331677"/>
            <a:chExt cx="2422746" cy="823200"/>
          </a:xfrm>
        </p:grpSpPr>
        <p:sp>
          <p:nvSpPr>
            <p:cNvPr id="38" name="矩形 37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1188299" y="4925673"/>
            <a:ext cx="2422746" cy="823200"/>
            <a:chOff x="7523108" y="3331677"/>
            <a:chExt cx="2422746" cy="823200"/>
          </a:xfrm>
        </p:grpSpPr>
        <p:sp>
          <p:nvSpPr>
            <p:cNvPr id="42" name="矩形 41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46" name="任意多边形 45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48" name="任意多边形 47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0" name="组合 49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52" name="文本框 51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明年工作计划</a:t>
              </a:r>
            </a:p>
          </p:txBody>
        </p:sp>
        <p:sp>
          <p:nvSpPr>
            <p:cNvPr id="53" name="文本框 52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55" name="文本框 54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文本框 56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8" name="直接连接符 57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文本框 58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0" name="直接连接符 59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2" name="直接连接符 61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直接连接符 62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261796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633949" y="2509400"/>
            <a:ext cx="9867295" cy="3262871"/>
            <a:chOff x="873125" y="2433200"/>
            <a:chExt cx="9867295" cy="3262871"/>
          </a:xfrm>
        </p:grpSpPr>
        <p:sp>
          <p:nvSpPr>
            <p:cNvPr id="47" name="矩形 46"/>
            <p:cNvSpPr/>
            <p:nvPr/>
          </p:nvSpPr>
          <p:spPr>
            <a:xfrm rot="1800000">
              <a:off x="1079520" y="2607981"/>
              <a:ext cx="1747450" cy="1298206"/>
            </a:xfrm>
            <a:custGeom>
              <a:avLst/>
              <a:gdLst>
                <a:gd name="connsiteX0" fmla="*/ 0 w 1747450"/>
                <a:gd name="connsiteY0" fmla="*/ 0 h 1296000"/>
                <a:gd name="connsiteX1" fmla="*/ 1747450 w 1747450"/>
                <a:gd name="connsiteY1" fmla="*/ 0 h 1296000"/>
                <a:gd name="connsiteX2" fmla="*/ 1747450 w 1747450"/>
                <a:gd name="connsiteY2" fmla="*/ 1296000 h 1296000"/>
                <a:gd name="connsiteX3" fmla="*/ 0 w 1747450"/>
                <a:gd name="connsiteY3" fmla="*/ 1296000 h 1296000"/>
                <a:gd name="connsiteX4" fmla="*/ 0 w 1747450"/>
                <a:gd name="connsiteY4" fmla="*/ 0 h 1296000"/>
                <a:gd name="connsiteX0" fmla="*/ 0 w 1747450"/>
                <a:gd name="connsiteY0" fmla="*/ 2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  <a:gd name="connsiteX5" fmla="*/ 0 w 1747450"/>
                <a:gd name="connsiteY5" fmla="*/ 2206 h 1298206"/>
                <a:gd name="connsiteX0" fmla="*/ 0 w 1747450"/>
                <a:gd name="connsiteY0" fmla="*/ 1298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7450" h="1298206">
                  <a:moveTo>
                    <a:pt x="0" y="1298206"/>
                  </a:moveTo>
                  <a:lnTo>
                    <a:pt x="347937" y="0"/>
                  </a:lnTo>
                  <a:lnTo>
                    <a:pt x="1747450" y="2206"/>
                  </a:lnTo>
                  <a:lnTo>
                    <a:pt x="1747450" y="1298206"/>
                  </a:lnTo>
                  <a:lnTo>
                    <a:pt x="0" y="1298206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  <a:alpha val="45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48" name="矩形 46"/>
            <p:cNvSpPr/>
            <p:nvPr/>
          </p:nvSpPr>
          <p:spPr>
            <a:xfrm rot="1800000">
              <a:off x="4243178" y="2607981"/>
              <a:ext cx="1747450" cy="1298206"/>
            </a:xfrm>
            <a:custGeom>
              <a:avLst/>
              <a:gdLst>
                <a:gd name="connsiteX0" fmla="*/ 0 w 1747450"/>
                <a:gd name="connsiteY0" fmla="*/ 0 h 1296000"/>
                <a:gd name="connsiteX1" fmla="*/ 1747450 w 1747450"/>
                <a:gd name="connsiteY1" fmla="*/ 0 h 1296000"/>
                <a:gd name="connsiteX2" fmla="*/ 1747450 w 1747450"/>
                <a:gd name="connsiteY2" fmla="*/ 1296000 h 1296000"/>
                <a:gd name="connsiteX3" fmla="*/ 0 w 1747450"/>
                <a:gd name="connsiteY3" fmla="*/ 1296000 h 1296000"/>
                <a:gd name="connsiteX4" fmla="*/ 0 w 1747450"/>
                <a:gd name="connsiteY4" fmla="*/ 0 h 1296000"/>
                <a:gd name="connsiteX0" fmla="*/ 0 w 1747450"/>
                <a:gd name="connsiteY0" fmla="*/ 2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  <a:gd name="connsiteX5" fmla="*/ 0 w 1747450"/>
                <a:gd name="connsiteY5" fmla="*/ 2206 h 1298206"/>
                <a:gd name="connsiteX0" fmla="*/ 0 w 1747450"/>
                <a:gd name="connsiteY0" fmla="*/ 1298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7450" h="1298206">
                  <a:moveTo>
                    <a:pt x="0" y="1298206"/>
                  </a:moveTo>
                  <a:lnTo>
                    <a:pt x="347937" y="0"/>
                  </a:lnTo>
                  <a:lnTo>
                    <a:pt x="1747450" y="2206"/>
                  </a:lnTo>
                  <a:lnTo>
                    <a:pt x="1747450" y="1298206"/>
                  </a:lnTo>
                  <a:lnTo>
                    <a:pt x="0" y="1298206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  <a:alpha val="45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49" name="矩形 46"/>
            <p:cNvSpPr/>
            <p:nvPr/>
          </p:nvSpPr>
          <p:spPr>
            <a:xfrm rot="1800000">
              <a:off x="7407099" y="2607981"/>
              <a:ext cx="1747450" cy="1298206"/>
            </a:xfrm>
            <a:custGeom>
              <a:avLst/>
              <a:gdLst>
                <a:gd name="connsiteX0" fmla="*/ 0 w 1747450"/>
                <a:gd name="connsiteY0" fmla="*/ 0 h 1296000"/>
                <a:gd name="connsiteX1" fmla="*/ 1747450 w 1747450"/>
                <a:gd name="connsiteY1" fmla="*/ 0 h 1296000"/>
                <a:gd name="connsiteX2" fmla="*/ 1747450 w 1747450"/>
                <a:gd name="connsiteY2" fmla="*/ 1296000 h 1296000"/>
                <a:gd name="connsiteX3" fmla="*/ 0 w 1747450"/>
                <a:gd name="connsiteY3" fmla="*/ 1296000 h 1296000"/>
                <a:gd name="connsiteX4" fmla="*/ 0 w 1747450"/>
                <a:gd name="connsiteY4" fmla="*/ 0 h 1296000"/>
                <a:gd name="connsiteX0" fmla="*/ 0 w 1747450"/>
                <a:gd name="connsiteY0" fmla="*/ 2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  <a:gd name="connsiteX5" fmla="*/ 0 w 1747450"/>
                <a:gd name="connsiteY5" fmla="*/ 2206 h 1298206"/>
                <a:gd name="connsiteX0" fmla="*/ 0 w 1747450"/>
                <a:gd name="connsiteY0" fmla="*/ 1298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7450" h="1298206">
                  <a:moveTo>
                    <a:pt x="0" y="1298206"/>
                  </a:moveTo>
                  <a:lnTo>
                    <a:pt x="347937" y="0"/>
                  </a:lnTo>
                  <a:lnTo>
                    <a:pt x="1747450" y="2206"/>
                  </a:lnTo>
                  <a:lnTo>
                    <a:pt x="1747450" y="1298206"/>
                  </a:lnTo>
                  <a:lnTo>
                    <a:pt x="0" y="1298206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  <a:alpha val="45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51" name="矩形 46"/>
            <p:cNvSpPr/>
            <p:nvPr/>
          </p:nvSpPr>
          <p:spPr>
            <a:xfrm rot="1800000">
              <a:off x="8992970" y="4397865"/>
              <a:ext cx="1747450" cy="1298206"/>
            </a:xfrm>
            <a:custGeom>
              <a:avLst/>
              <a:gdLst>
                <a:gd name="connsiteX0" fmla="*/ 0 w 1747450"/>
                <a:gd name="connsiteY0" fmla="*/ 0 h 1296000"/>
                <a:gd name="connsiteX1" fmla="*/ 1747450 w 1747450"/>
                <a:gd name="connsiteY1" fmla="*/ 0 h 1296000"/>
                <a:gd name="connsiteX2" fmla="*/ 1747450 w 1747450"/>
                <a:gd name="connsiteY2" fmla="*/ 1296000 h 1296000"/>
                <a:gd name="connsiteX3" fmla="*/ 0 w 1747450"/>
                <a:gd name="connsiteY3" fmla="*/ 1296000 h 1296000"/>
                <a:gd name="connsiteX4" fmla="*/ 0 w 1747450"/>
                <a:gd name="connsiteY4" fmla="*/ 0 h 1296000"/>
                <a:gd name="connsiteX0" fmla="*/ 0 w 1747450"/>
                <a:gd name="connsiteY0" fmla="*/ 2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  <a:gd name="connsiteX5" fmla="*/ 0 w 1747450"/>
                <a:gd name="connsiteY5" fmla="*/ 2206 h 1298206"/>
                <a:gd name="connsiteX0" fmla="*/ 0 w 1747450"/>
                <a:gd name="connsiteY0" fmla="*/ 1298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7450" h="1298206">
                  <a:moveTo>
                    <a:pt x="0" y="1298206"/>
                  </a:moveTo>
                  <a:lnTo>
                    <a:pt x="347937" y="0"/>
                  </a:lnTo>
                  <a:lnTo>
                    <a:pt x="1747450" y="2206"/>
                  </a:lnTo>
                  <a:lnTo>
                    <a:pt x="1747450" y="1298206"/>
                  </a:lnTo>
                  <a:lnTo>
                    <a:pt x="0" y="1298206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  <a:alpha val="45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52" name="矩形 46"/>
            <p:cNvSpPr/>
            <p:nvPr/>
          </p:nvSpPr>
          <p:spPr>
            <a:xfrm rot="1800000">
              <a:off x="5818369" y="4397865"/>
              <a:ext cx="1747450" cy="1298206"/>
            </a:xfrm>
            <a:custGeom>
              <a:avLst/>
              <a:gdLst>
                <a:gd name="connsiteX0" fmla="*/ 0 w 1747450"/>
                <a:gd name="connsiteY0" fmla="*/ 0 h 1296000"/>
                <a:gd name="connsiteX1" fmla="*/ 1747450 w 1747450"/>
                <a:gd name="connsiteY1" fmla="*/ 0 h 1296000"/>
                <a:gd name="connsiteX2" fmla="*/ 1747450 w 1747450"/>
                <a:gd name="connsiteY2" fmla="*/ 1296000 h 1296000"/>
                <a:gd name="connsiteX3" fmla="*/ 0 w 1747450"/>
                <a:gd name="connsiteY3" fmla="*/ 1296000 h 1296000"/>
                <a:gd name="connsiteX4" fmla="*/ 0 w 1747450"/>
                <a:gd name="connsiteY4" fmla="*/ 0 h 1296000"/>
                <a:gd name="connsiteX0" fmla="*/ 0 w 1747450"/>
                <a:gd name="connsiteY0" fmla="*/ 2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  <a:gd name="connsiteX5" fmla="*/ 0 w 1747450"/>
                <a:gd name="connsiteY5" fmla="*/ 2206 h 1298206"/>
                <a:gd name="connsiteX0" fmla="*/ 0 w 1747450"/>
                <a:gd name="connsiteY0" fmla="*/ 1298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7450" h="1298206">
                  <a:moveTo>
                    <a:pt x="0" y="1298206"/>
                  </a:moveTo>
                  <a:lnTo>
                    <a:pt x="347937" y="0"/>
                  </a:lnTo>
                  <a:lnTo>
                    <a:pt x="1747450" y="2206"/>
                  </a:lnTo>
                  <a:lnTo>
                    <a:pt x="1747450" y="1298206"/>
                  </a:lnTo>
                  <a:lnTo>
                    <a:pt x="0" y="1298206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  <a:alpha val="45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53" name="矩形 46"/>
            <p:cNvSpPr/>
            <p:nvPr/>
          </p:nvSpPr>
          <p:spPr>
            <a:xfrm rot="1800000">
              <a:off x="2665778" y="4397865"/>
              <a:ext cx="1747450" cy="1298206"/>
            </a:xfrm>
            <a:custGeom>
              <a:avLst/>
              <a:gdLst>
                <a:gd name="connsiteX0" fmla="*/ 0 w 1747450"/>
                <a:gd name="connsiteY0" fmla="*/ 0 h 1296000"/>
                <a:gd name="connsiteX1" fmla="*/ 1747450 w 1747450"/>
                <a:gd name="connsiteY1" fmla="*/ 0 h 1296000"/>
                <a:gd name="connsiteX2" fmla="*/ 1747450 w 1747450"/>
                <a:gd name="connsiteY2" fmla="*/ 1296000 h 1296000"/>
                <a:gd name="connsiteX3" fmla="*/ 0 w 1747450"/>
                <a:gd name="connsiteY3" fmla="*/ 1296000 h 1296000"/>
                <a:gd name="connsiteX4" fmla="*/ 0 w 1747450"/>
                <a:gd name="connsiteY4" fmla="*/ 0 h 1296000"/>
                <a:gd name="connsiteX0" fmla="*/ 0 w 1747450"/>
                <a:gd name="connsiteY0" fmla="*/ 2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  <a:gd name="connsiteX5" fmla="*/ 0 w 1747450"/>
                <a:gd name="connsiteY5" fmla="*/ 2206 h 1298206"/>
                <a:gd name="connsiteX0" fmla="*/ 0 w 1747450"/>
                <a:gd name="connsiteY0" fmla="*/ 1298206 h 1298206"/>
                <a:gd name="connsiteX1" fmla="*/ 347937 w 1747450"/>
                <a:gd name="connsiteY1" fmla="*/ 0 h 1298206"/>
                <a:gd name="connsiteX2" fmla="*/ 1747450 w 1747450"/>
                <a:gd name="connsiteY2" fmla="*/ 2206 h 1298206"/>
                <a:gd name="connsiteX3" fmla="*/ 1747450 w 1747450"/>
                <a:gd name="connsiteY3" fmla="*/ 1298206 h 1298206"/>
                <a:gd name="connsiteX4" fmla="*/ 0 w 1747450"/>
                <a:gd name="connsiteY4" fmla="*/ 1298206 h 129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47450" h="1298206">
                  <a:moveTo>
                    <a:pt x="0" y="1298206"/>
                  </a:moveTo>
                  <a:lnTo>
                    <a:pt x="347937" y="0"/>
                  </a:lnTo>
                  <a:lnTo>
                    <a:pt x="1747450" y="2206"/>
                  </a:lnTo>
                  <a:lnTo>
                    <a:pt x="1747450" y="1298206"/>
                  </a:lnTo>
                  <a:lnTo>
                    <a:pt x="0" y="1298206"/>
                  </a:lnTo>
                  <a:close/>
                </a:path>
              </a:pathLst>
            </a:custGeom>
            <a:gradFill>
              <a:gsLst>
                <a:gs pos="0">
                  <a:schemeClr val="tx1">
                    <a:lumMod val="65000"/>
                    <a:lumOff val="35000"/>
                    <a:alpha val="45000"/>
                  </a:schemeClr>
                </a:gs>
                <a:gs pos="75000">
                  <a:schemeClr val="bg1">
                    <a:alpha val="0"/>
                  </a:schemeClr>
                </a:gs>
              </a:gsLst>
              <a:lin ang="1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FFFFFF"/>
                </a:solidFill>
                <a:latin typeface="Arial"/>
                <a:ea typeface="微软雅黑"/>
              </a:endParaRPr>
            </a:p>
          </p:txBody>
        </p:sp>
        <p:sp>
          <p:nvSpPr>
            <p:cNvPr id="10" name="Rectangle 10"/>
            <p:cNvSpPr>
              <a:spLocks noChangeArrowheads="1"/>
            </p:cNvSpPr>
            <p:nvPr/>
          </p:nvSpPr>
          <p:spPr bwMode="auto">
            <a:xfrm>
              <a:off x="1357872" y="3766977"/>
              <a:ext cx="7920000" cy="69215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1" name="Rectangle 11"/>
            <p:cNvSpPr>
              <a:spLocks noChangeArrowheads="1"/>
            </p:cNvSpPr>
            <p:nvPr/>
          </p:nvSpPr>
          <p:spPr bwMode="auto">
            <a:xfrm>
              <a:off x="2806363" y="3678111"/>
              <a:ext cx="248671" cy="2494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2" name="Rectangle 12"/>
            <p:cNvSpPr>
              <a:spLocks noChangeArrowheads="1"/>
            </p:cNvSpPr>
            <p:nvPr/>
          </p:nvSpPr>
          <p:spPr bwMode="auto">
            <a:xfrm>
              <a:off x="4388033" y="3678111"/>
              <a:ext cx="249450" cy="24945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3" name="Rectangle 13"/>
            <p:cNvSpPr>
              <a:spLocks noChangeArrowheads="1"/>
            </p:cNvSpPr>
            <p:nvPr/>
          </p:nvSpPr>
          <p:spPr bwMode="auto">
            <a:xfrm>
              <a:off x="9133041" y="3678111"/>
              <a:ext cx="249450" cy="2494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4" name="Rectangle 14"/>
            <p:cNvSpPr>
              <a:spLocks noChangeArrowheads="1"/>
            </p:cNvSpPr>
            <p:nvPr/>
          </p:nvSpPr>
          <p:spPr bwMode="auto">
            <a:xfrm>
              <a:off x="7552931" y="3678111"/>
              <a:ext cx="249450" cy="2494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5" name="Rectangle 15"/>
            <p:cNvSpPr>
              <a:spLocks noChangeArrowheads="1"/>
            </p:cNvSpPr>
            <p:nvPr/>
          </p:nvSpPr>
          <p:spPr bwMode="auto">
            <a:xfrm>
              <a:off x="5970482" y="3678111"/>
              <a:ext cx="249450" cy="2494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7" name="Rectangle 17"/>
            <p:cNvSpPr>
              <a:spLocks noChangeArrowheads="1"/>
            </p:cNvSpPr>
            <p:nvPr/>
          </p:nvSpPr>
          <p:spPr bwMode="auto">
            <a:xfrm>
              <a:off x="1225473" y="3678111"/>
              <a:ext cx="249450" cy="2494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8" name="Rectangle 18"/>
            <p:cNvSpPr>
              <a:spLocks noChangeArrowheads="1"/>
            </p:cNvSpPr>
            <p:nvPr/>
          </p:nvSpPr>
          <p:spPr bwMode="auto">
            <a:xfrm>
              <a:off x="873125" y="2433200"/>
              <a:ext cx="952588" cy="9549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19" name="Rectangle 19"/>
            <p:cNvSpPr>
              <a:spLocks noChangeArrowheads="1"/>
            </p:cNvSpPr>
            <p:nvPr/>
          </p:nvSpPr>
          <p:spPr bwMode="auto">
            <a:xfrm>
              <a:off x="2454015" y="4217547"/>
              <a:ext cx="953368" cy="9525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0" name="Rectangle 20"/>
            <p:cNvSpPr>
              <a:spLocks noChangeArrowheads="1"/>
            </p:cNvSpPr>
            <p:nvPr/>
          </p:nvSpPr>
          <p:spPr bwMode="auto">
            <a:xfrm>
              <a:off x="5619693" y="4217547"/>
              <a:ext cx="952588" cy="9525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1" name="Rectangle 21"/>
            <p:cNvSpPr>
              <a:spLocks noChangeArrowheads="1"/>
            </p:cNvSpPr>
            <p:nvPr/>
          </p:nvSpPr>
          <p:spPr bwMode="auto">
            <a:xfrm>
              <a:off x="8784591" y="4217547"/>
              <a:ext cx="953368" cy="95258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2" name="Rectangle 22"/>
            <p:cNvSpPr>
              <a:spLocks noChangeArrowheads="1"/>
            </p:cNvSpPr>
            <p:nvPr/>
          </p:nvSpPr>
          <p:spPr bwMode="auto">
            <a:xfrm>
              <a:off x="4035685" y="2433200"/>
              <a:ext cx="954147" cy="9549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3" name="Rectangle 23"/>
            <p:cNvSpPr>
              <a:spLocks noChangeArrowheads="1"/>
            </p:cNvSpPr>
            <p:nvPr/>
          </p:nvSpPr>
          <p:spPr bwMode="auto">
            <a:xfrm>
              <a:off x="7200583" y="2433200"/>
              <a:ext cx="952588" cy="9549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331907" y="2712272"/>
              <a:ext cx="378853" cy="377293"/>
            </a:xfrm>
            <a:custGeom>
              <a:avLst/>
              <a:gdLst>
                <a:gd name="T0" fmla="*/ 9 w 243"/>
                <a:gd name="T1" fmla="*/ 242 h 242"/>
                <a:gd name="T2" fmla="*/ 3 w 243"/>
                <a:gd name="T3" fmla="*/ 240 h 242"/>
                <a:gd name="T4" fmla="*/ 3 w 243"/>
                <a:gd name="T5" fmla="*/ 229 h 242"/>
                <a:gd name="T6" fmla="*/ 228 w 243"/>
                <a:gd name="T7" fmla="*/ 3 h 242"/>
                <a:gd name="T8" fmla="*/ 239 w 243"/>
                <a:gd name="T9" fmla="*/ 3 h 242"/>
                <a:gd name="T10" fmla="*/ 239 w 243"/>
                <a:gd name="T11" fmla="*/ 15 h 242"/>
                <a:gd name="T12" fmla="*/ 14 w 243"/>
                <a:gd name="T13" fmla="*/ 240 h 242"/>
                <a:gd name="T14" fmla="*/ 9 w 243"/>
                <a:gd name="T15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3" h="242">
                  <a:moveTo>
                    <a:pt x="9" y="242"/>
                  </a:moveTo>
                  <a:cubicBezTo>
                    <a:pt x="7" y="242"/>
                    <a:pt x="4" y="241"/>
                    <a:pt x="3" y="240"/>
                  </a:cubicBezTo>
                  <a:cubicBezTo>
                    <a:pt x="0" y="237"/>
                    <a:pt x="0" y="232"/>
                    <a:pt x="3" y="229"/>
                  </a:cubicBezTo>
                  <a:cubicBezTo>
                    <a:pt x="228" y="3"/>
                    <a:pt x="228" y="3"/>
                    <a:pt x="228" y="3"/>
                  </a:cubicBezTo>
                  <a:cubicBezTo>
                    <a:pt x="231" y="0"/>
                    <a:pt x="236" y="0"/>
                    <a:pt x="239" y="3"/>
                  </a:cubicBezTo>
                  <a:cubicBezTo>
                    <a:pt x="243" y="6"/>
                    <a:pt x="243" y="11"/>
                    <a:pt x="239" y="15"/>
                  </a:cubicBezTo>
                  <a:cubicBezTo>
                    <a:pt x="14" y="240"/>
                    <a:pt x="14" y="240"/>
                    <a:pt x="14" y="240"/>
                  </a:cubicBezTo>
                  <a:cubicBezTo>
                    <a:pt x="13" y="241"/>
                    <a:pt x="11" y="242"/>
                    <a:pt x="9" y="2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218096" y="3027202"/>
              <a:ext cx="177733" cy="178513"/>
            </a:xfrm>
            <a:custGeom>
              <a:avLst/>
              <a:gdLst>
                <a:gd name="T0" fmla="*/ 113 w 114"/>
                <a:gd name="T1" fmla="*/ 85 h 114"/>
                <a:gd name="T2" fmla="*/ 103 w 114"/>
                <a:gd name="T3" fmla="*/ 99 h 114"/>
                <a:gd name="T4" fmla="*/ 11 w 114"/>
                <a:gd name="T5" fmla="*/ 113 h 114"/>
                <a:gd name="T6" fmla="*/ 1 w 114"/>
                <a:gd name="T7" fmla="*/ 103 h 114"/>
                <a:gd name="T8" fmla="*/ 15 w 114"/>
                <a:gd name="T9" fmla="*/ 11 h 114"/>
                <a:gd name="T10" fmla="*/ 29 w 114"/>
                <a:gd name="T11" fmla="*/ 1 h 114"/>
                <a:gd name="T12" fmla="*/ 89 w 114"/>
                <a:gd name="T13" fmla="*/ 11 h 114"/>
                <a:gd name="T14" fmla="*/ 103 w 114"/>
                <a:gd name="T15" fmla="*/ 25 h 114"/>
                <a:gd name="T16" fmla="*/ 113 w 114"/>
                <a:gd name="T17" fmla="*/ 85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114">
                  <a:moveTo>
                    <a:pt x="113" y="85"/>
                  </a:moveTo>
                  <a:cubicBezTo>
                    <a:pt x="114" y="91"/>
                    <a:pt x="109" y="98"/>
                    <a:pt x="103" y="99"/>
                  </a:cubicBezTo>
                  <a:cubicBezTo>
                    <a:pt x="11" y="113"/>
                    <a:pt x="11" y="113"/>
                    <a:pt x="11" y="113"/>
                  </a:cubicBezTo>
                  <a:cubicBezTo>
                    <a:pt x="4" y="114"/>
                    <a:pt x="0" y="110"/>
                    <a:pt x="1" y="103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6" y="4"/>
                    <a:pt x="22" y="0"/>
                    <a:pt x="29" y="1"/>
                  </a:cubicBezTo>
                  <a:cubicBezTo>
                    <a:pt x="89" y="11"/>
                    <a:pt x="89" y="11"/>
                    <a:pt x="89" y="11"/>
                  </a:cubicBezTo>
                  <a:cubicBezTo>
                    <a:pt x="96" y="12"/>
                    <a:pt x="102" y="18"/>
                    <a:pt x="103" y="25"/>
                  </a:cubicBezTo>
                  <a:lnTo>
                    <a:pt x="113" y="85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4637483" y="2609374"/>
              <a:ext cx="176175" cy="176174"/>
            </a:xfrm>
            <a:custGeom>
              <a:avLst/>
              <a:gdLst>
                <a:gd name="T0" fmla="*/ 50 w 113"/>
                <a:gd name="T1" fmla="*/ 29 h 113"/>
                <a:gd name="T2" fmla="*/ 104 w 113"/>
                <a:gd name="T3" fmla="*/ 9 h 113"/>
                <a:gd name="T4" fmla="*/ 84 w 113"/>
                <a:gd name="T5" fmla="*/ 62 h 113"/>
                <a:gd name="T6" fmla="*/ 9 w 113"/>
                <a:gd name="T7" fmla="*/ 104 h 113"/>
                <a:gd name="T8" fmla="*/ 50 w 113"/>
                <a:gd name="T9" fmla="*/ 29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3">
                  <a:moveTo>
                    <a:pt x="50" y="29"/>
                  </a:moveTo>
                  <a:cubicBezTo>
                    <a:pt x="77" y="3"/>
                    <a:pt x="95" y="0"/>
                    <a:pt x="104" y="9"/>
                  </a:cubicBezTo>
                  <a:cubicBezTo>
                    <a:pt x="113" y="18"/>
                    <a:pt x="110" y="36"/>
                    <a:pt x="84" y="62"/>
                  </a:cubicBezTo>
                  <a:cubicBezTo>
                    <a:pt x="58" y="89"/>
                    <a:pt x="18" y="113"/>
                    <a:pt x="9" y="104"/>
                  </a:cubicBezTo>
                  <a:cubicBezTo>
                    <a:pt x="0" y="94"/>
                    <a:pt x="24" y="55"/>
                    <a:pt x="50" y="2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5937742" y="4502855"/>
              <a:ext cx="349230" cy="347671"/>
            </a:xfrm>
            <a:custGeom>
              <a:avLst/>
              <a:gdLst>
                <a:gd name="T0" fmla="*/ 9 w 224"/>
                <a:gd name="T1" fmla="*/ 223 h 223"/>
                <a:gd name="T2" fmla="*/ 4 w 224"/>
                <a:gd name="T3" fmla="*/ 220 h 223"/>
                <a:gd name="T4" fmla="*/ 4 w 224"/>
                <a:gd name="T5" fmla="*/ 209 h 223"/>
                <a:gd name="T6" fmla="*/ 210 w 224"/>
                <a:gd name="T7" fmla="*/ 3 h 223"/>
                <a:gd name="T8" fmla="*/ 221 w 224"/>
                <a:gd name="T9" fmla="*/ 3 h 223"/>
                <a:gd name="T10" fmla="*/ 221 w 224"/>
                <a:gd name="T11" fmla="*/ 14 h 223"/>
                <a:gd name="T12" fmla="*/ 15 w 224"/>
                <a:gd name="T13" fmla="*/ 220 h 223"/>
                <a:gd name="T14" fmla="*/ 9 w 224"/>
                <a:gd name="T15" fmla="*/ 223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4" h="223">
                  <a:moveTo>
                    <a:pt x="9" y="223"/>
                  </a:moveTo>
                  <a:cubicBezTo>
                    <a:pt x="7" y="223"/>
                    <a:pt x="5" y="222"/>
                    <a:pt x="4" y="220"/>
                  </a:cubicBezTo>
                  <a:cubicBezTo>
                    <a:pt x="0" y="217"/>
                    <a:pt x="0" y="212"/>
                    <a:pt x="4" y="209"/>
                  </a:cubicBezTo>
                  <a:cubicBezTo>
                    <a:pt x="210" y="3"/>
                    <a:pt x="210" y="3"/>
                    <a:pt x="210" y="3"/>
                  </a:cubicBezTo>
                  <a:cubicBezTo>
                    <a:pt x="213" y="0"/>
                    <a:pt x="218" y="0"/>
                    <a:pt x="221" y="3"/>
                  </a:cubicBezTo>
                  <a:cubicBezTo>
                    <a:pt x="224" y="6"/>
                    <a:pt x="224" y="11"/>
                    <a:pt x="221" y="14"/>
                  </a:cubicBezTo>
                  <a:cubicBezTo>
                    <a:pt x="15" y="220"/>
                    <a:pt x="15" y="220"/>
                    <a:pt x="15" y="220"/>
                  </a:cubicBezTo>
                  <a:cubicBezTo>
                    <a:pt x="13" y="222"/>
                    <a:pt x="11" y="223"/>
                    <a:pt x="9" y="223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29" name="Freeform 29"/>
            <p:cNvSpPr>
              <a:spLocks/>
            </p:cNvSpPr>
            <p:nvPr/>
          </p:nvSpPr>
          <p:spPr bwMode="auto">
            <a:xfrm>
              <a:off x="5742859" y="4792840"/>
              <a:ext cx="254128" cy="254128"/>
            </a:xfrm>
            <a:custGeom>
              <a:avLst/>
              <a:gdLst>
                <a:gd name="T0" fmla="*/ 160 w 163"/>
                <a:gd name="T1" fmla="*/ 77 h 163"/>
                <a:gd name="T2" fmla="*/ 156 w 163"/>
                <a:gd name="T3" fmla="*/ 96 h 163"/>
                <a:gd name="T4" fmla="*/ 43 w 163"/>
                <a:gd name="T5" fmla="*/ 120 h 163"/>
                <a:gd name="T6" fmla="*/ 67 w 163"/>
                <a:gd name="T7" fmla="*/ 7 h 163"/>
                <a:gd name="T8" fmla="*/ 86 w 163"/>
                <a:gd name="T9" fmla="*/ 3 h 163"/>
                <a:gd name="T10" fmla="*/ 129 w 163"/>
                <a:gd name="T11" fmla="*/ 19 h 163"/>
                <a:gd name="T12" fmla="*/ 144 w 163"/>
                <a:gd name="T13" fmla="*/ 34 h 163"/>
                <a:gd name="T14" fmla="*/ 160 w 163"/>
                <a:gd name="T15" fmla="*/ 77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63">
                  <a:moveTo>
                    <a:pt x="160" y="77"/>
                  </a:moveTo>
                  <a:cubicBezTo>
                    <a:pt x="163" y="83"/>
                    <a:pt x="161" y="92"/>
                    <a:pt x="156" y="96"/>
                  </a:cubicBezTo>
                  <a:cubicBezTo>
                    <a:pt x="156" y="96"/>
                    <a:pt x="86" y="163"/>
                    <a:pt x="43" y="120"/>
                  </a:cubicBezTo>
                  <a:cubicBezTo>
                    <a:pt x="0" y="77"/>
                    <a:pt x="67" y="7"/>
                    <a:pt x="67" y="7"/>
                  </a:cubicBezTo>
                  <a:cubicBezTo>
                    <a:pt x="71" y="2"/>
                    <a:pt x="80" y="0"/>
                    <a:pt x="86" y="3"/>
                  </a:cubicBezTo>
                  <a:cubicBezTo>
                    <a:pt x="129" y="19"/>
                    <a:pt x="129" y="19"/>
                    <a:pt x="129" y="19"/>
                  </a:cubicBezTo>
                  <a:cubicBezTo>
                    <a:pt x="135" y="21"/>
                    <a:pt x="142" y="28"/>
                    <a:pt x="144" y="34"/>
                  </a:cubicBezTo>
                  <a:lnTo>
                    <a:pt x="160" y="77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0" name="Freeform 30"/>
            <p:cNvSpPr>
              <a:spLocks noEditPoints="1"/>
            </p:cNvSpPr>
            <p:nvPr/>
          </p:nvSpPr>
          <p:spPr bwMode="auto">
            <a:xfrm>
              <a:off x="6233964" y="4384366"/>
              <a:ext cx="176175" cy="155906"/>
            </a:xfrm>
            <a:custGeom>
              <a:avLst/>
              <a:gdLst>
                <a:gd name="T0" fmla="*/ 51 w 113"/>
                <a:gd name="T1" fmla="*/ 100 h 100"/>
                <a:gd name="T2" fmla="*/ 21 w 113"/>
                <a:gd name="T3" fmla="*/ 89 h 100"/>
                <a:gd name="T4" fmla="*/ 32 w 113"/>
                <a:gd name="T5" fmla="*/ 6 h 100"/>
                <a:gd name="T6" fmla="*/ 46 w 113"/>
                <a:gd name="T7" fmla="*/ 0 h 100"/>
                <a:gd name="T8" fmla="*/ 107 w 113"/>
                <a:gd name="T9" fmla="*/ 50 h 100"/>
                <a:gd name="T10" fmla="*/ 104 w 113"/>
                <a:gd name="T11" fmla="*/ 78 h 100"/>
                <a:gd name="T12" fmla="*/ 51 w 113"/>
                <a:gd name="T13" fmla="*/ 100 h 100"/>
                <a:gd name="T14" fmla="*/ 46 w 113"/>
                <a:gd name="T15" fmla="*/ 16 h 100"/>
                <a:gd name="T16" fmla="*/ 43 w 113"/>
                <a:gd name="T17" fmla="*/ 18 h 100"/>
                <a:gd name="T18" fmla="*/ 32 w 113"/>
                <a:gd name="T19" fmla="*/ 78 h 100"/>
                <a:gd name="T20" fmla="*/ 51 w 113"/>
                <a:gd name="T21" fmla="*/ 84 h 100"/>
                <a:gd name="T22" fmla="*/ 93 w 113"/>
                <a:gd name="T23" fmla="*/ 67 h 100"/>
                <a:gd name="T24" fmla="*/ 92 w 113"/>
                <a:gd name="T25" fmla="*/ 56 h 100"/>
                <a:gd name="T26" fmla="*/ 46 w 113"/>
                <a:gd name="T27" fmla="*/ 1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13" h="100">
                  <a:moveTo>
                    <a:pt x="51" y="100"/>
                  </a:moveTo>
                  <a:cubicBezTo>
                    <a:pt x="39" y="100"/>
                    <a:pt x="28" y="97"/>
                    <a:pt x="21" y="89"/>
                  </a:cubicBezTo>
                  <a:cubicBezTo>
                    <a:pt x="0" y="69"/>
                    <a:pt x="10" y="28"/>
                    <a:pt x="32" y="6"/>
                  </a:cubicBezTo>
                  <a:cubicBezTo>
                    <a:pt x="35" y="2"/>
                    <a:pt x="41" y="0"/>
                    <a:pt x="46" y="0"/>
                  </a:cubicBezTo>
                  <a:cubicBezTo>
                    <a:pt x="68" y="0"/>
                    <a:pt x="97" y="28"/>
                    <a:pt x="107" y="50"/>
                  </a:cubicBezTo>
                  <a:cubicBezTo>
                    <a:pt x="113" y="66"/>
                    <a:pt x="108" y="75"/>
                    <a:pt x="104" y="78"/>
                  </a:cubicBezTo>
                  <a:cubicBezTo>
                    <a:pt x="90" y="92"/>
                    <a:pt x="70" y="100"/>
                    <a:pt x="51" y="100"/>
                  </a:cubicBezTo>
                  <a:close/>
                  <a:moveTo>
                    <a:pt x="46" y="16"/>
                  </a:moveTo>
                  <a:cubicBezTo>
                    <a:pt x="44" y="16"/>
                    <a:pt x="43" y="17"/>
                    <a:pt x="43" y="18"/>
                  </a:cubicBezTo>
                  <a:cubicBezTo>
                    <a:pt x="27" y="33"/>
                    <a:pt x="19" y="65"/>
                    <a:pt x="32" y="78"/>
                  </a:cubicBezTo>
                  <a:cubicBezTo>
                    <a:pt x="38" y="83"/>
                    <a:pt x="45" y="84"/>
                    <a:pt x="51" y="84"/>
                  </a:cubicBezTo>
                  <a:cubicBezTo>
                    <a:pt x="66" y="84"/>
                    <a:pt x="82" y="78"/>
                    <a:pt x="93" y="67"/>
                  </a:cubicBezTo>
                  <a:cubicBezTo>
                    <a:pt x="95" y="65"/>
                    <a:pt x="93" y="59"/>
                    <a:pt x="92" y="56"/>
                  </a:cubicBezTo>
                  <a:cubicBezTo>
                    <a:pt x="84" y="38"/>
                    <a:pt x="59" y="16"/>
                    <a:pt x="46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6268263" y="4403075"/>
              <a:ext cx="118489" cy="118489"/>
            </a:xfrm>
            <a:custGeom>
              <a:avLst/>
              <a:gdLst>
                <a:gd name="T0" fmla="*/ 67 w 76"/>
                <a:gd name="T1" fmla="*/ 76 h 76"/>
                <a:gd name="T2" fmla="*/ 55 w 76"/>
                <a:gd name="T3" fmla="*/ 65 h 76"/>
                <a:gd name="T4" fmla="*/ 40 w 76"/>
                <a:gd name="T5" fmla="*/ 36 h 76"/>
                <a:gd name="T6" fmla="*/ 11 w 76"/>
                <a:gd name="T7" fmla="*/ 21 h 76"/>
                <a:gd name="T8" fmla="*/ 0 w 76"/>
                <a:gd name="T9" fmla="*/ 9 h 76"/>
                <a:gd name="T10" fmla="*/ 51 w 76"/>
                <a:gd name="T11" fmla="*/ 25 h 76"/>
                <a:gd name="T12" fmla="*/ 67 w 76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76">
                  <a:moveTo>
                    <a:pt x="67" y="76"/>
                  </a:moveTo>
                  <a:cubicBezTo>
                    <a:pt x="55" y="65"/>
                    <a:pt x="55" y="65"/>
                    <a:pt x="55" y="65"/>
                  </a:cubicBezTo>
                  <a:cubicBezTo>
                    <a:pt x="58" y="62"/>
                    <a:pt x="54" y="49"/>
                    <a:pt x="40" y="36"/>
                  </a:cubicBezTo>
                  <a:cubicBezTo>
                    <a:pt x="27" y="22"/>
                    <a:pt x="14" y="18"/>
                    <a:pt x="11" y="2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8" y="1"/>
                    <a:pt x="27" y="0"/>
                    <a:pt x="51" y="25"/>
                  </a:cubicBezTo>
                  <a:cubicBezTo>
                    <a:pt x="76" y="49"/>
                    <a:pt x="75" y="68"/>
                    <a:pt x="67" y="7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2" name="Freeform 32"/>
            <p:cNvSpPr>
              <a:spLocks/>
            </p:cNvSpPr>
            <p:nvPr/>
          </p:nvSpPr>
          <p:spPr bwMode="auto">
            <a:xfrm>
              <a:off x="8989607" y="4555863"/>
              <a:ext cx="508255" cy="277513"/>
            </a:xfrm>
            <a:custGeom>
              <a:avLst/>
              <a:gdLst>
                <a:gd name="T0" fmla="*/ 299 w 326"/>
                <a:gd name="T1" fmla="*/ 121 h 178"/>
                <a:gd name="T2" fmla="*/ 275 w 326"/>
                <a:gd name="T3" fmla="*/ 144 h 178"/>
                <a:gd name="T4" fmla="*/ 125 w 326"/>
                <a:gd name="T5" fmla="*/ 176 h 178"/>
                <a:gd name="T6" fmla="*/ 95 w 326"/>
                <a:gd name="T7" fmla="*/ 163 h 178"/>
                <a:gd name="T8" fmla="*/ 5 w 326"/>
                <a:gd name="T9" fmla="*/ 17 h 178"/>
                <a:gd name="T10" fmla="*/ 15 w 326"/>
                <a:gd name="T11" fmla="*/ 0 h 178"/>
                <a:gd name="T12" fmla="*/ 308 w 326"/>
                <a:gd name="T13" fmla="*/ 0 h 178"/>
                <a:gd name="T14" fmla="*/ 324 w 326"/>
                <a:gd name="T15" fmla="*/ 20 h 178"/>
                <a:gd name="T16" fmla="*/ 299 w 326"/>
                <a:gd name="T17" fmla="*/ 121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6" h="178">
                  <a:moveTo>
                    <a:pt x="299" y="121"/>
                  </a:moveTo>
                  <a:cubicBezTo>
                    <a:pt x="297" y="132"/>
                    <a:pt x="286" y="142"/>
                    <a:pt x="275" y="144"/>
                  </a:cubicBezTo>
                  <a:cubicBezTo>
                    <a:pt x="125" y="176"/>
                    <a:pt x="125" y="176"/>
                    <a:pt x="125" y="176"/>
                  </a:cubicBezTo>
                  <a:cubicBezTo>
                    <a:pt x="114" y="178"/>
                    <a:pt x="101" y="173"/>
                    <a:pt x="95" y="163"/>
                  </a:cubicBezTo>
                  <a:cubicBezTo>
                    <a:pt x="5" y="17"/>
                    <a:pt x="5" y="17"/>
                    <a:pt x="5" y="17"/>
                  </a:cubicBezTo>
                  <a:cubicBezTo>
                    <a:pt x="0" y="8"/>
                    <a:pt x="4" y="0"/>
                    <a:pt x="15" y="0"/>
                  </a:cubicBezTo>
                  <a:cubicBezTo>
                    <a:pt x="308" y="0"/>
                    <a:pt x="308" y="0"/>
                    <a:pt x="308" y="0"/>
                  </a:cubicBezTo>
                  <a:cubicBezTo>
                    <a:pt x="319" y="0"/>
                    <a:pt x="326" y="9"/>
                    <a:pt x="324" y="20"/>
                  </a:cubicBezTo>
                  <a:lnTo>
                    <a:pt x="299" y="12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3" name="Freeform 33"/>
            <p:cNvSpPr>
              <a:spLocks/>
            </p:cNvSpPr>
            <p:nvPr/>
          </p:nvSpPr>
          <p:spPr bwMode="auto">
            <a:xfrm>
              <a:off x="9304538" y="4471673"/>
              <a:ext cx="289986" cy="442774"/>
            </a:xfrm>
            <a:custGeom>
              <a:avLst/>
              <a:gdLst>
                <a:gd name="T0" fmla="*/ 56 w 186"/>
                <a:gd name="T1" fmla="*/ 284 h 284"/>
                <a:gd name="T2" fmla="*/ 40 w 186"/>
                <a:gd name="T3" fmla="*/ 274 h 284"/>
                <a:gd name="T4" fmla="*/ 2 w 186"/>
                <a:gd name="T5" fmla="*/ 219 h 284"/>
                <a:gd name="T6" fmla="*/ 4 w 186"/>
                <a:gd name="T7" fmla="*/ 208 h 284"/>
                <a:gd name="T8" fmla="*/ 16 w 186"/>
                <a:gd name="T9" fmla="*/ 210 h 284"/>
                <a:gd name="T10" fmla="*/ 53 w 186"/>
                <a:gd name="T11" fmla="*/ 265 h 284"/>
                <a:gd name="T12" fmla="*/ 55 w 186"/>
                <a:gd name="T13" fmla="*/ 267 h 284"/>
                <a:gd name="T14" fmla="*/ 56 w 186"/>
                <a:gd name="T15" fmla="*/ 265 h 284"/>
                <a:gd name="T16" fmla="*/ 127 w 186"/>
                <a:gd name="T17" fmla="*/ 34 h 284"/>
                <a:gd name="T18" fmla="*/ 157 w 186"/>
                <a:gd name="T19" fmla="*/ 5 h 284"/>
                <a:gd name="T20" fmla="*/ 175 w 186"/>
                <a:gd name="T21" fmla="*/ 1 h 284"/>
                <a:gd name="T22" fmla="*/ 185 w 186"/>
                <a:gd name="T23" fmla="*/ 7 h 284"/>
                <a:gd name="T24" fmla="*/ 179 w 186"/>
                <a:gd name="T25" fmla="*/ 17 h 284"/>
                <a:gd name="T26" fmla="*/ 161 w 186"/>
                <a:gd name="T27" fmla="*/ 21 h 284"/>
                <a:gd name="T28" fmla="*/ 143 w 186"/>
                <a:gd name="T29" fmla="*/ 38 h 284"/>
                <a:gd name="T30" fmla="*/ 72 w 186"/>
                <a:gd name="T31" fmla="*/ 270 h 284"/>
                <a:gd name="T32" fmla="*/ 58 w 186"/>
                <a:gd name="T33" fmla="*/ 284 h 284"/>
                <a:gd name="T34" fmla="*/ 56 w 186"/>
                <a:gd name="T35" fmla="*/ 28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86" h="284">
                  <a:moveTo>
                    <a:pt x="56" y="284"/>
                  </a:moveTo>
                  <a:cubicBezTo>
                    <a:pt x="50" y="284"/>
                    <a:pt x="44" y="281"/>
                    <a:pt x="40" y="274"/>
                  </a:cubicBezTo>
                  <a:cubicBezTo>
                    <a:pt x="2" y="219"/>
                    <a:pt x="2" y="219"/>
                    <a:pt x="2" y="219"/>
                  </a:cubicBezTo>
                  <a:cubicBezTo>
                    <a:pt x="0" y="215"/>
                    <a:pt x="1" y="210"/>
                    <a:pt x="4" y="208"/>
                  </a:cubicBezTo>
                  <a:cubicBezTo>
                    <a:pt x="8" y="205"/>
                    <a:pt x="13" y="206"/>
                    <a:pt x="16" y="210"/>
                  </a:cubicBezTo>
                  <a:cubicBezTo>
                    <a:pt x="53" y="265"/>
                    <a:pt x="53" y="265"/>
                    <a:pt x="53" y="265"/>
                  </a:cubicBezTo>
                  <a:cubicBezTo>
                    <a:pt x="54" y="266"/>
                    <a:pt x="55" y="267"/>
                    <a:pt x="55" y="267"/>
                  </a:cubicBezTo>
                  <a:cubicBezTo>
                    <a:pt x="56" y="267"/>
                    <a:pt x="56" y="266"/>
                    <a:pt x="56" y="265"/>
                  </a:cubicBezTo>
                  <a:cubicBezTo>
                    <a:pt x="127" y="34"/>
                    <a:pt x="127" y="34"/>
                    <a:pt x="127" y="34"/>
                  </a:cubicBezTo>
                  <a:cubicBezTo>
                    <a:pt x="131" y="21"/>
                    <a:pt x="144" y="8"/>
                    <a:pt x="157" y="5"/>
                  </a:cubicBezTo>
                  <a:cubicBezTo>
                    <a:pt x="175" y="1"/>
                    <a:pt x="175" y="1"/>
                    <a:pt x="175" y="1"/>
                  </a:cubicBezTo>
                  <a:cubicBezTo>
                    <a:pt x="180" y="0"/>
                    <a:pt x="184" y="3"/>
                    <a:pt x="185" y="7"/>
                  </a:cubicBezTo>
                  <a:cubicBezTo>
                    <a:pt x="186" y="12"/>
                    <a:pt x="183" y="16"/>
                    <a:pt x="179" y="17"/>
                  </a:cubicBezTo>
                  <a:cubicBezTo>
                    <a:pt x="161" y="21"/>
                    <a:pt x="161" y="21"/>
                    <a:pt x="161" y="21"/>
                  </a:cubicBezTo>
                  <a:cubicBezTo>
                    <a:pt x="154" y="22"/>
                    <a:pt x="145" y="31"/>
                    <a:pt x="143" y="38"/>
                  </a:cubicBezTo>
                  <a:cubicBezTo>
                    <a:pt x="72" y="270"/>
                    <a:pt x="72" y="270"/>
                    <a:pt x="72" y="270"/>
                  </a:cubicBezTo>
                  <a:cubicBezTo>
                    <a:pt x="69" y="278"/>
                    <a:pt x="64" y="283"/>
                    <a:pt x="58" y="284"/>
                  </a:cubicBezTo>
                  <a:cubicBezTo>
                    <a:pt x="57" y="284"/>
                    <a:pt x="56" y="284"/>
                    <a:pt x="56" y="284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4" name="Freeform 34"/>
            <p:cNvSpPr>
              <a:spLocks noEditPoints="1"/>
            </p:cNvSpPr>
            <p:nvPr/>
          </p:nvSpPr>
          <p:spPr bwMode="auto">
            <a:xfrm>
              <a:off x="8980253" y="4769455"/>
              <a:ext cx="143434" cy="144993"/>
            </a:xfrm>
            <a:custGeom>
              <a:avLst/>
              <a:gdLst>
                <a:gd name="T0" fmla="*/ 46 w 92"/>
                <a:gd name="T1" fmla="*/ 93 h 93"/>
                <a:gd name="T2" fmla="*/ 0 w 92"/>
                <a:gd name="T3" fmla="*/ 46 h 93"/>
                <a:gd name="T4" fmla="*/ 46 w 92"/>
                <a:gd name="T5" fmla="*/ 0 h 93"/>
                <a:gd name="T6" fmla="*/ 92 w 92"/>
                <a:gd name="T7" fmla="*/ 46 h 93"/>
                <a:gd name="T8" fmla="*/ 46 w 92"/>
                <a:gd name="T9" fmla="*/ 93 h 93"/>
                <a:gd name="T10" fmla="*/ 46 w 92"/>
                <a:gd name="T11" fmla="*/ 16 h 93"/>
                <a:gd name="T12" fmla="*/ 16 w 92"/>
                <a:gd name="T13" fmla="*/ 46 h 93"/>
                <a:gd name="T14" fmla="*/ 46 w 92"/>
                <a:gd name="T15" fmla="*/ 77 h 93"/>
                <a:gd name="T16" fmla="*/ 76 w 92"/>
                <a:gd name="T17" fmla="*/ 46 h 93"/>
                <a:gd name="T18" fmla="*/ 46 w 92"/>
                <a:gd name="T19" fmla="*/ 16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2" h="93">
                  <a:moveTo>
                    <a:pt x="46" y="93"/>
                  </a:moveTo>
                  <a:cubicBezTo>
                    <a:pt x="21" y="93"/>
                    <a:pt x="0" y="72"/>
                    <a:pt x="0" y="46"/>
                  </a:cubicBezTo>
                  <a:cubicBezTo>
                    <a:pt x="0" y="21"/>
                    <a:pt x="21" y="0"/>
                    <a:pt x="46" y="0"/>
                  </a:cubicBezTo>
                  <a:cubicBezTo>
                    <a:pt x="71" y="0"/>
                    <a:pt x="92" y="21"/>
                    <a:pt x="92" y="46"/>
                  </a:cubicBezTo>
                  <a:cubicBezTo>
                    <a:pt x="92" y="72"/>
                    <a:pt x="71" y="93"/>
                    <a:pt x="46" y="93"/>
                  </a:cubicBezTo>
                  <a:close/>
                  <a:moveTo>
                    <a:pt x="46" y="16"/>
                  </a:moveTo>
                  <a:cubicBezTo>
                    <a:pt x="29" y="16"/>
                    <a:pt x="16" y="30"/>
                    <a:pt x="16" y="46"/>
                  </a:cubicBezTo>
                  <a:cubicBezTo>
                    <a:pt x="16" y="63"/>
                    <a:pt x="29" y="77"/>
                    <a:pt x="46" y="77"/>
                  </a:cubicBezTo>
                  <a:cubicBezTo>
                    <a:pt x="63" y="77"/>
                    <a:pt x="76" y="63"/>
                    <a:pt x="76" y="46"/>
                  </a:cubicBezTo>
                  <a:cubicBezTo>
                    <a:pt x="76" y="30"/>
                    <a:pt x="63" y="16"/>
                    <a:pt x="46" y="1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8967780" y="4763218"/>
              <a:ext cx="475515" cy="106016"/>
            </a:xfrm>
            <a:custGeom>
              <a:avLst/>
              <a:gdLst>
                <a:gd name="T0" fmla="*/ 8 w 305"/>
                <a:gd name="T1" fmla="*/ 68 h 68"/>
                <a:gd name="T2" fmla="*/ 1 w 305"/>
                <a:gd name="T3" fmla="*/ 62 h 68"/>
                <a:gd name="T4" fmla="*/ 7 w 305"/>
                <a:gd name="T5" fmla="*/ 52 h 68"/>
                <a:gd name="T6" fmla="*/ 295 w 305"/>
                <a:gd name="T7" fmla="*/ 1 h 68"/>
                <a:gd name="T8" fmla="*/ 304 w 305"/>
                <a:gd name="T9" fmla="*/ 8 h 68"/>
                <a:gd name="T10" fmla="*/ 298 w 305"/>
                <a:gd name="T11" fmla="*/ 17 h 68"/>
                <a:gd name="T12" fmla="*/ 10 w 305"/>
                <a:gd name="T13" fmla="*/ 68 h 68"/>
                <a:gd name="T14" fmla="*/ 8 w 305"/>
                <a:gd name="T15" fmla="*/ 68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5" h="68">
                  <a:moveTo>
                    <a:pt x="8" y="68"/>
                  </a:moveTo>
                  <a:cubicBezTo>
                    <a:pt x="5" y="68"/>
                    <a:pt x="1" y="66"/>
                    <a:pt x="1" y="62"/>
                  </a:cubicBezTo>
                  <a:cubicBezTo>
                    <a:pt x="0" y="57"/>
                    <a:pt x="3" y="53"/>
                    <a:pt x="7" y="52"/>
                  </a:cubicBezTo>
                  <a:cubicBezTo>
                    <a:pt x="295" y="1"/>
                    <a:pt x="295" y="1"/>
                    <a:pt x="295" y="1"/>
                  </a:cubicBezTo>
                  <a:cubicBezTo>
                    <a:pt x="300" y="0"/>
                    <a:pt x="304" y="3"/>
                    <a:pt x="304" y="8"/>
                  </a:cubicBezTo>
                  <a:cubicBezTo>
                    <a:pt x="305" y="12"/>
                    <a:pt x="302" y="16"/>
                    <a:pt x="298" y="17"/>
                  </a:cubicBezTo>
                  <a:cubicBezTo>
                    <a:pt x="10" y="68"/>
                    <a:pt x="10" y="68"/>
                    <a:pt x="10" y="68"/>
                  </a:cubicBezTo>
                  <a:cubicBezTo>
                    <a:pt x="9" y="68"/>
                    <a:pt x="9" y="68"/>
                    <a:pt x="8" y="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6" name="Freeform 36"/>
            <p:cNvSpPr>
              <a:spLocks noEditPoints="1"/>
            </p:cNvSpPr>
            <p:nvPr/>
          </p:nvSpPr>
          <p:spPr bwMode="auto">
            <a:xfrm>
              <a:off x="7361167" y="2589106"/>
              <a:ext cx="584649" cy="582310"/>
            </a:xfrm>
            <a:custGeom>
              <a:avLst/>
              <a:gdLst>
                <a:gd name="T0" fmla="*/ 372 w 375"/>
                <a:gd name="T1" fmla="*/ 79 h 373"/>
                <a:gd name="T2" fmla="*/ 310 w 375"/>
                <a:gd name="T3" fmla="*/ 17 h 373"/>
                <a:gd name="T4" fmla="*/ 131 w 375"/>
                <a:gd name="T5" fmla="*/ 197 h 373"/>
                <a:gd name="T6" fmla="*/ 125 w 375"/>
                <a:gd name="T7" fmla="*/ 191 h 373"/>
                <a:gd name="T8" fmla="*/ 304 w 375"/>
                <a:gd name="T9" fmla="*/ 11 h 373"/>
                <a:gd name="T10" fmla="*/ 297 w 375"/>
                <a:gd name="T11" fmla="*/ 3 h 373"/>
                <a:gd name="T12" fmla="*/ 285 w 375"/>
                <a:gd name="T13" fmla="*/ 3 h 373"/>
                <a:gd name="T14" fmla="*/ 111 w 375"/>
                <a:gd name="T15" fmla="*/ 178 h 373"/>
                <a:gd name="T16" fmla="*/ 86 w 375"/>
                <a:gd name="T17" fmla="*/ 180 h 373"/>
                <a:gd name="T18" fmla="*/ 8 w 375"/>
                <a:gd name="T19" fmla="*/ 259 h 373"/>
                <a:gd name="T20" fmla="*/ 8 w 375"/>
                <a:gd name="T21" fmla="*/ 287 h 373"/>
                <a:gd name="T22" fmla="*/ 86 w 375"/>
                <a:gd name="T23" fmla="*/ 365 h 373"/>
                <a:gd name="T24" fmla="*/ 114 w 375"/>
                <a:gd name="T25" fmla="*/ 365 h 373"/>
                <a:gd name="T26" fmla="*/ 160 w 375"/>
                <a:gd name="T27" fmla="*/ 319 h 373"/>
                <a:gd name="T28" fmla="*/ 168 w 375"/>
                <a:gd name="T29" fmla="*/ 308 h 373"/>
                <a:gd name="T30" fmla="*/ 168 w 375"/>
                <a:gd name="T31" fmla="*/ 294 h 373"/>
                <a:gd name="T32" fmla="*/ 168 w 375"/>
                <a:gd name="T33" fmla="*/ 280 h 373"/>
                <a:gd name="T34" fmla="*/ 171 w 375"/>
                <a:gd name="T35" fmla="*/ 274 h 373"/>
                <a:gd name="T36" fmla="*/ 176 w 375"/>
                <a:gd name="T37" fmla="*/ 272 h 373"/>
                <a:gd name="T38" fmla="*/ 190 w 375"/>
                <a:gd name="T39" fmla="*/ 272 h 373"/>
                <a:gd name="T40" fmla="*/ 191 w 375"/>
                <a:gd name="T41" fmla="*/ 271 h 373"/>
                <a:gd name="T42" fmla="*/ 191 w 375"/>
                <a:gd name="T43" fmla="*/ 257 h 373"/>
                <a:gd name="T44" fmla="*/ 199 w 375"/>
                <a:gd name="T45" fmla="*/ 249 h 373"/>
                <a:gd name="T46" fmla="*/ 213 w 375"/>
                <a:gd name="T47" fmla="*/ 249 h 373"/>
                <a:gd name="T48" fmla="*/ 214 w 375"/>
                <a:gd name="T49" fmla="*/ 248 h 373"/>
                <a:gd name="T50" fmla="*/ 214 w 375"/>
                <a:gd name="T51" fmla="*/ 234 h 373"/>
                <a:gd name="T52" fmla="*/ 222 w 375"/>
                <a:gd name="T53" fmla="*/ 226 h 373"/>
                <a:gd name="T54" fmla="*/ 236 w 375"/>
                <a:gd name="T55" fmla="*/ 226 h 373"/>
                <a:gd name="T56" fmla="*/ 237 w 375"/>
                <a:gd name="T57" fmla="*/ 225 h 373"/>
                <a:gd name="T58" fmla="*/ 237 w 375"/>
                <a:gd name="T59" fmla="*/ 211 h 373"/>
                <a:gd name="T60" fmla="*/ 245 w 375"/>
                <a:gd name="T61" fmla="*/ 203 h 373"/>
                <a:gd name="T62" fmla="*/ 260 w 375"/>
                <a:gd name="T63" fmla="*/ 203 h 373"/>
                <a:gd name="T64" fmla="*/ 260 w 375"/>
                <a:gd name="T65" fmla="*/ 202 h 373"/>
                <a:gd name="T66" fmla="*/ 260 w 375"/>
                <a:gd name="T67" fmla="*/ 187 h 373"/>
                <a:gd name="T68" fmla="*/ 268 w 375"/>
                <a:gd name="T69" fmla="*/ 179 h 373"/>
                <a:gd name="T70" fmla="*/ 283 w 375"/>
                <a:gd name="T71" fmla="*/ 179 h 373"/>
                <a:gd name="T72" fmla="*/ 284 w 375"/>
                <a:gd name="T73" fmla="*/ 178 h 373"/>
                <a:gd name="T74" fmla="*/ 284 w 375"/>
                <a:gd name="T75" fmla="*/ 164 h 373"/>
                <a:gd name="T76" fmla="*/ 292 w 375"/>
                <a:gd name="T77" fmla="*/ 156 h 373"/>
                <a:gd name="T78" fmla="*/ 306 w 375"/>
                <a:gd name="T79" fmla="*/ 156 h 373"/>
                <a:gd name="T80" fmla="*/ 307 w 375"/>
                <a:gd name="T81" fmla="*/ 155 h 373"/>
                <a:gd name="T82" fmla="*/ 307 w 375"/>
                <a:gd name="T83" fmla="*/ 141 h 373"/>
                <a:gd name="T84" fmla="*/ 315 w 375"/>
                <a:gd name="T85" fmla="*/ 133 h 373"/>
                <a:gd name="T86" fmla="*/ 329 w 375"/>
                <a:gd name="T87" fmla="*/ 133 h 373"/>
                <a:gd name="T88" fmla="*/ 330 w 375"/>
                <a:gd name="T89" fmla="*/ 132 h 373"/>
                <a:gd name="T90" fmla="*/ 330 w 375"/>
                <a:gd name="T91" fmla="*/ 118 h 373"/>
                <a:gd name="T92" fmla="*/ 338 w 375"/>
                <a:gd name="T93" fmla="*/ 110 h 373"/>
                <a:gd name="T94" fmla="*/ 352 w 375"/>
                <a:gd name="T95" fmla="*/ 110 h 373"/>
                <a:gd name="T96" fmla="*/ 353 w 375"/>
                <a:gd name="T97" fmla="*/ 109 h 373"/>
                <a:gd name="T98" fmla="*/ 353 w 375"/>
                <a:gd name="T99" fmla="*/ 95 h 373"/>
                <a:gd name="T100" fmla="*/ 361 w 375"/>
                <a:gd name="T101" fmla="*/ 87 h 373"/>
                <a:gd name="T102" fmla="*/ 374 w 375"/>
                <a:gd name="T103" fmla="*/ 87 h 373"/>
                <a:gd name="T104" fmla="*/ 372 w 375"/>
                <a:gd name="T105" fmla="*/ 79 h 373"/>
                <a:gd name="T106" fmla="*/ 122 w 375"/>
                <a:gd name="T107" fmla="*/ 319 h 373"/>
                <a:gd name="T108" fmla="*/ 105 w 375"/>
                <a:gd name="T109" fmla="*/ 336 h 373"/>
                <a:gd name="T110" fmla="*/ 93 w 375"/>
                <a:gd name="T111" fmla="*/ 336 h 373"/>
                <a:gd name="T112" fmla="*/ 35 w 375"/>
                <a:gd name="T113" fmla="*/ 278 h 373"/>
                <a:gd name="T114" fmla="*/ 35 w 375"/>
                <a:gd name="T115" fmla="*/ 266 h 373"/>
                <a:gd name="T116" fmla="*/ 52 w 375"/>
                <a:gd name="T117" fmla="*/ 249 h 373"/>
                <a:gd name="T118" fmla="*/ 63 w 375"/>
                <a:gd name="T119" fmla="*/ 249 h 373"/>
                <a:gd name="T120" fmla="*/ 122 w 375"/>
                <a:gd name="T121" fmla="*/ 308 h 373"/>
                <a:gd name="T122" fmla="*/ 122 w 375"/>
                <a:gd name="T123" fmla="*/ 319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75" h="373">
                  <a:moveTo>
                    <a:pt x="372" y="79"/>
                  </a:moveTo>
                  <a:cubicBezTo>
                    <a:pt x="310" y="17"/>
                    <a:pt x="310" y="17"/>
                    <a:pt x="310" y="17"/>
                  </a:cubicBezTo>
                  <a:cubicBezTo>
                    <a:pt x="131" y="197"/>
                    <a:pt x="131" y="197"/>
                    <a:pt x="131" y="197"/>
                  </a:cubicBezTo>
                  <a:cubicBezTo>
                    <a:pt x="125" y="191"/>
                    <a:pt x="125" y="191"/>
                    <a:pt x="125" y="191"/>
                  </a:cubicBezTo>
                  <a:cubicBezTo>
                    <a:pt x="304" y="11"/>
                    <a:pt x="304" y="11"/>
                    <a:pt x="304" y="11"/>
                  </a:cubicBezTo>
                  <a:cubicBezTo>
                    <a:pt x="297" y="3"/>
                    <a:pt x="297" y="3"/>
                    <a:pt x="297" y="3"/>
                  </a:cubicBezTo>
                  <a:cubicBezTo>
                    <a:pt x="293" y="0"/>
                    <a:pt x="288" y="0"/>
                    <a:pt x="285" y="3"/>
                  </a:cubicBezTo>
                  <a:cubicBezTo>
                    <a:pt x="111" y="178"/>
                    <a:pt x="111" y="178"/>
                    <a:pt x="111" y="178"/>
                  </a:cubicBezTo>
                  <a:cubicBezTo>
                    <a:pt x="103" y="173"/>
                    <a:pt x="93" y="173"/>
                    <a:pt x="86" y="180"/>
                  </a:cubicBezTo>
                  <a:cubicBezTo>
                    <a:pt x="8" y="259"/>
                    <a:pt x="8" y="259"/>
                    <a:pt x="8" y="259"/>
                  </a:cubicBezTo>
                  <a:cubicBezTo>
                    <a:pt x="0" y="266"/>
                    <a:pt x="0" y="279"/>
                    <a:pt x="8" y="287"/>
                  </a:cubicBezTo>
                  <a:cubicBezTo>
                    <a:pt x="86" y="365"/>
                    <a:pt x="86" y="365"/>
                    <a:pt x="86" y="365"/>
                  </a:cubicBezTo>
                  <a:cubicBezTo>
                    <a:pt x="94" y="373"/>
                    <a:pt x="107" y="373"/>
                    <a:pt x="114" y="365"/>
                  </a:cubicBezTo>
                  <a:cubicBezTo>
                    <a:pt x="160" y="319"/>
                    <a:pt x="160" y="319"/>
                    <a:pt x="160" y="319"/>
                  </a:cubicBezTo>
                  <a:cubicBezTo>
                    <a:pt x="163" y="317"/>
                    <a:pt x="166" y="313"/>
                    <a:pt x="168" y="308"/>
                  </a:cubicBezTo>
                  <a:cubicBezTo>
                    <a:pt x="168" y="294"/>
                    <a:pt x="168" y="294"/>
                    <a:pt x="168" y="294"/>
                  </a:cubicBezTo>
                  <a:cubicBezTo>
                    <a:pt x="168" y="280"/>
                    <a:pt x="168" y="280"/>
                    <a:pt x="168" y="280"/>
                  </a:cubicBezTo>
                  <a:cubicBezTo>
                    <a:pt x="168" y="278"/>
                    <a:pt x="169" y="275"/>
                    <a:pt x="171" y="274"/>
                  </a:cubicBezTo>
                  <a:cubicBezTo>
                    <a:pt x="172" y="273"/>
                    <a:pt x="174" y="272"/>
                    <a:pt x="176" y="272"/>
                  </a:cubicBezTo>
                  <a:cubicBezTo>
                    <a:pt x="190" y="272"/>
                    <a:pt x="190" y="272"/>
                    <a:pt x="190" y="272"/>
                  </a:cubicBezTo>
                  <a:cubicBezTo>
                    <a:pt x="191" y="271"/>
                    <a:pt x="191" y="271"/>
                    <a:pt x="191" y="271"/>
                  </a:cubicBezTo>
                  <a:cubicBezTo>
                    <a:pt x="191" y="257"/>
                    <a:pt x="191" y="257"/>
                    <a:pt x="191" y="257"/>
                  </a:cubicBezTo>
                  <a:cubicBezTo>
                    <a:pt x="191" y="253"/>
                    <a:pt x="194" y="249"/>
                    <a:pt x="199" y="249"/>
                  </a:cubicBezTo>
                  <a:cubicBezTo>
                    <a:pt x="213" y="249"/>
                    <a:pt x="213" y="249"/>
                    <a:pt x="213" y="249"/>
                  </a:cubicBezTo>
                  <a:cubicBezTo>
                    <a:pt x="214" y="248"/>
                    <a:pt x="214" y="248"/>
                    <a:pt x="214" y="248"/>
                  </a:cubicBezTo>
                  <a:cubicBezTo>
                    <a:pt x="214" y="234"/>
                    <a:pt x="214" y="234"/>
                    <a:pt x="214" y="234"/>
                  </a:cubicBezTo>
                  <a:cubicBezTo>
                    <a:pt x="214" y="229"/>
                    <a:pt x="218" y="226"/>
                    <a:pt x="222" y="226"/>
                  </a:cubicBezTo>
                  <a:cubicBezTo>
                    <a:pt x="236" y="226"/>
                    <a:pt x="236" y="226"/>
                    <a:pt x="236" y="226"/>
                  </a:cubicBezTo>
                  <a:cubicBezTo>
                    <a:pt x="237" y="225"/>
                    <a:pt x="237" y="225"/>
                    <a:pt x="237" y="225"/>
                  </a:cubicBezTo>
                  <a:cubicBezTo>
                    <a:pt x="237" y="211"/>
                    <a:pt x="237" y="211"/>
                    <a:pt x="237" y="211"/>
                  </a:cubicBezTo>
                  <a:cubicBezTo>
                    <a:pt x="237" y="206"/>
                    <a:pt x="241" y="203"/>
                    <a:pt x="245" y="203"/>
                  </a:cubicBezTo>
                  <a:cubicBezTo>
                    <a:pt x="260" y="203"/>
                    <a:pt x="260" y="203"/>
                    <a:pt x="260" y="203"/>
                  </a:cubicBezTo>
                  <a:cubicBezTo>
                    <a:pt x="260" y="202"/>
                    <a:pt x="260" y="202"/>
                    <a:pt x="260" y="202"/>
                  </a:cubicBezTo>
                  <a:cubicBezTo>
                    <a:pt x="260" y="187"/>
                    <a:pt x="260" y="187"/>
                    <a:pt x="260" y="187"/>
                  </a:cubicBezTo>
                  <a:cubicBezTo>
                    <a:pt x="260" y="183"/>
                    <a:pt x="264" y="179"/>
                    <a:pt x="268" y="179"/>
                  </a:cubicBezTo>
                  <a:cubicBezTo>
                    <a:pt x="283" y="179"/>
                    <a:pt x="283" y="179"/>
                    <a:pt x="283" y="179"/>
                  </a:cubicBezTo>
                  <a:cubicBezTo>
                    <a:pt x="284" y="178"/>
                    <a:pt x="284" y="178"/>
                    <a:pt x="284" y="178"/>
                  </a:cubicBezTo>
                  <a:cubicBezTo>
                    <a:pt x="284" y="164"/>
                    <a:pt x="284" y="164"/>
                    <a:pt x="284" y="164"/>
                  </a:cubicBezTo>
                  <a:cubicBezTo>
                    <a:pt x="284" y="160"/>
                    <a:pt x="287" y="156"/>
                    <a:pt x="292" y="156"/>
                  </a:cubicBezTo>
                  <a:cubicBezTo>
                    <a:pt x="306" y="156"/>
                    <a:pt x="306" y="156"/>
                    <a:pt x="306" y="156"/>
                  </a:cubicBezTo>
                  <a:cubicBezTo>
                    <a:pt x="307" y="155"/>
                    <a:pt x="307" y="155"/>
                    <a:pt x="307" y="155"/>
                  </a:cubicBezTo>
                  <a:cubicBezTo>
                    <a:pt x="307" y="141"/>
                    <a:pt x="307" y="141"/>
                    <a:pt x="307" y="141"/>
                  </a:cubicBezTo>
                  <a:cubicBezTo>
                    <a:pt x="307" y="137"/>
                    <a:pt x="311" y="133"/>
                    <a:pt x="315" y="133"/>
                  </a:cubicBezTo>
                  <a:cubicBezTo>
                    <a:pt x="329" y="133"/>
                    <a:pt x="329" y="133"/>
                    <a:pt x="329" y="133"/>
                  </a:cubicBezTo>
                  <a:cubicBezTo>
                    <a:pt x="330" y="132"/>
                    <a:pt x="330" y="132"/>
                    <a:pt x="330" y="132"/>
                  </a:cubicBezTo>
                  <a:cubicBezTo>
                    <a:pt x="330" y="118"/>
                    <a:pt x="330" y="118"/>
                    <a:pt x="330" y="118"/>
                  </a:cubicBezTo>
                  <a:cubicBezTo>
                    <a:pt x="330" y="113"/>
                    <a:pt x="334" y="110"/>
                    <a:pt x="338" y="110"/>
                  </a:cubicBezTo>
                  <a:cubicBezTo>
                    <a:pt x="352" y="110"/>
                    <a:pt x="352" y="110"/>
                    <a:pt x="352" y="110"/>
                  </a:cubicBezTo>
                  <a:cubicBezTo>
                    <a:pt x="353" y="109"/>
                    <a:pt x="353" y="109"/>
                    <a:pt x="353" y="109"/>
                  </a:cubicBezTo>
                  <a:cubicBezTo>
                    <a:pt x="353" y="95"/>
                    <a:pt x="353" y="95"/>
                    <a:pt x="353" y="95"/>
                  </a:cubicBezTo>
                  <a:cubicBezTo>
                    <a:pt x="353" y="90"/>
                    <a:pt x="357" y="87"/>
                    <a:pt x="361" y="87"/>
                  </a:cubicBezTo>
                  <a:cubicBezTo>
                    <a:pt x="374" y="87"/>
                    <a:pt x="374" y="87"/>
                    <a:pt x="374" y="87"/>
                  </a:cubicBezTo>
                  <a:cubicBezTo>
                    <a:pt x="375" y="84"/>
                    <a:pt x="374" y="81"/>
                    <a:pt x="372" y="79"/>
                  </a:cubicBezTo>
                  <a:close/>
                  <a:moveTo>
                    <a:pt x="122" y="319"/>
                  </a:moveTo>
                  <a:cubicBezTo>
                    <a:pt x="105" y="336"/>
                    <a:pt x="105" y="336"/>
                    <a:pt x="105" y="336"/>
                  </a:cubicBezTo>
                  <a:cubicBezTo>
                    <a:pt x="102" y="339"/>
                    <a:pt x="96" y="339"/>
                    <a:pt x="93" y="336"/>
                  </a:cubicBezTo>
                  <a:cubicBezTo>
                    <a:pt x="35" y="278"/>
                    <a:pt x="35" y="278"/>
                    <a:pt x="35" y="278"/>
                  </a:cubicBezTo>
                  <a:cubicBezTo>
                    <a:pt x="32" y="275"/>
                    <a:pt x="32" y="269"/>
                    <a:pt x="35" y="266"/>
                  </a:cubicBezTo>
                  <a:cubicBezTo>
                    <a:pt x="52" y="249"/>
                    <a:pt x="52" y="249"/>
                    <a:pt x="52" y="249"/>
                  </a:cubicBezTo>
                  <a:cubicBezTo>
                    <a:pt x="55" y="246"/>
                    <a:pt x="60" y="246"/>
                    <a:pt x="63" y="249"/>
                  </a:cubicBezTo>
                  <a:cubicBezTo>
                    <a:pt x="122" y="308"/>
                    <a:pt x="122" y="308"/>
                    <a:pt x="122" y="308"/>
                  </a:cubicBezTo>
                  <a:cubicBezTo>
                    <a:pt x="125" y="311"/>
                    <a:pt x="125" y="316"/>
                    <a:pt x="122" y="3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2680080" y="4880147"/>
              <a:ext cx="501240" cy="96662"/>
            </a:xfrm>
            <a:custGeom>
              <a:avLst/>
              <a:gdLst>
                <a:gd name="T0" fmla="*/ 322 w 322"/>
                <a:gd name="T1" fmla="*/ 41 h 62"/>
                <a:gd name="T2" fmla="*/ 303 w 322"/>
                <a:gd name="T3" fmla="*/ 62 h 62"/>
                <a:gd name="T4" fmla="*/ 19 w 322"/>
                <a:gd name="T5" fmla="*/ 62 h 62"/>
                <a:gd name="T6" fmla="*/ 0 w 322"/>
                <a:gd name="T7" fmla="*/ 41 h 62"/>
                <a:gd name="T8" fmla="*/ 0 w 322"/>
                <a:gd name="T9" fmla="*/ 21 h 62"/>
                <a:gd name="T10" fmla="*/ 19 w 322"/>
                <a:gd name="T11" fmla="*/ 0 h 62"/>
                <a:gd name="T12" fmla="*/ 303 w 322"/>
                <a:gd name="T13" fmla="*/ 0 h 62"/>
                <a:gd name="T14" fmla="*/ 322 w 322"/>
                <a:gd name="T15" fmla="*/ 21 h 62"/>
                <a:gd name="T16" fmla="*/ 322 w 322"/>
                <a:gd name="T17" fmla="*/ 41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2" h="62">
                  <a:moveTo>
                    <a:pt x="322" y="41"/>
                  </a:moveTo>
                  <a:cubicBezTo>
                    <a:pt x="322" y="52"/>
                    <a:pt x="314" y="62"/>
                    <a:pt x="303" y="62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9" y="62"/>
                    <a:pt x="0" y="52"/>
                    <a:pt x="0" y="4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9"/>
                    <a:pt x="9" y="0"/>
                    <a:pt x="19" y="0"/>
                  </a:cubicBezTo>
                  <a:cubicBezTo>
                    <a:pt x="303" y="0"/>
                    <a:pt x="303" y="0"/>
                    <a:pt x="303" y="0"/>
                  </a:cubicBezTo>
                  <a:cubicBezTo>
                    <a:pt x="314" y="0"/>
                    <a:pt x="322" y="9"/>
                    <a:pt x="322" y="21"/>
                  </a:cubicBezTo>
                  <a:lnTo>
                    <a:pt x="322" y="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745560" y="4749186"/>
              <a:ext cx="370278" cy="110694"/>
            </a:xfrm>
            <a:custGeom>
              <a:avLst/>
              <a:gdLst>
                <a:gd name="T0" fmla="*/ 0 w 475"/>
                <a:gd name="T1" fmla="*/ 142 h 142"/>
                <a:gd name="T2" fmla="*/ 475 w 475"/>
                <a:gd name="T3" fmla="*/ 142 h 142"/>
                <a:gd name="T4" fmla="*/ 431 w 475"/>
                <a:gd name="T5" fmla="*/ 0 h 142"/>
                <a:gd name="T6" fmla="*/ 46 w 475"/>
                <a:gd name="T7" fmla="*/ 0 h 142"/>
                <a:gd name="T8" fmla="*/ 0 w 475"/>
                <a:gd name="T9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5" h="142">
                  <a:moveTo>
                    <a:pt x="0" y="142"/>
                  </a:moveTo>
                  <a:lnTo>
                    <a:pt x="475" y="142"/>
                  </a:lnTo>
                  <a:lnTo>
                    <a:pt x="431" y="0"/>
                  </a:lnTo>
                  <a:lnTo>
                    <a:pt x="46" y="0"/>
                  </a:lnTo>
                  <a:lnTo>
                    <a:pt x="0" y="1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828190" y="4471673"/>
              <a:ext cx="206576" cy="135639"/>
            </a:xfrm>
            <a:custGeom>
              <a:avLst/>
              <a:gdLst>
                <a:gd name="T0" fmla="*/ 114 w 133"/>
                <a:gd name="T1" fmla="*/ 28 h 87"/>
                <a:gd name="T2" fmla="*/ 80 w 133"/>
                <a:gd name="T3" fmla="*/ 0 h 87"/>
                <a:gd name="T4" fmla="*/ 52 w 133"/>
                <a:gd name="T5" fmla="*/ 0 h 87"/>
                <a:gd name="T6" fmla="*/ 19 w 133"/>
                <a:gd name="T7" fmla="*/ 28 h 87"/>
                <a:gd name="T8" fmla="*/ 0 w 133"/>
                <a:gd name="T9" fmla="*/ 87 h 87"/>
                <a:gd name="T10" fmla="*/ 133 w 133"/>
                <a:gd name="T11" fmla="*/ 87 h 87"/>
                <a:gd name="T12" fmla="*/ 114 w 133"/>
                <a:gd name="T13" fmla="*/ 28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3" h="87">
                  <a:moveTo>
                    <a:pt x="114" y="28"/>
                  </a:moveTo>
                  <a:cubicBezTo>
                    <a:pt x="110" y="13"/>
                    <a:pt x="95" y="0"/>
                    <a:pt x="80" y="0"/>
                  </a:cubicBezTo>
                  <a:cubicBezTo>
                    <a:pt x="52" y="0"/>
                    <a:pt x="52" y="0"/>
                    <a:pt x="52" y="0"/>
                  </a:cubicBezTo>
                  <a:cubicBezTo>
                    <a:pt x="38" y="0"/>
                    <a:pt x="23" y="13"/>
                    <a:pt x="19" y="28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133" y="87"/>
                    <a:pt x="133" y="87"/>
                    <a:pt x="133" y="87"/>
                  </a:cubicBezTo>
                  <a:lnTo>
                    <a:pt x="114" y="2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2787654" y="4627579"/>
              <a:ext cx="286089" cy="101340"/>
            </a:xfrm>
            <a:custGeom>
              <a:avLst/>
              <a:gdLst>
                <a:gd name="T0" fmla="*/ 42 w 367"/>
                <a:gd name="T1" fmla="*/ 0 h 130"/>
                <a:gd name="T2" fmla="*/ 0 w 367"/>
                <a:gd name="T3" fmla="*/ 130 h 130"/>
                <a:gd name="T4" fmla="*/ 367 w 367"/>
                <a:gd name="T5" fmla="*/ 130 h 130"/>
                <a:gd name="T6" fmla="*/ 325 w 367"/>
                <a:gd name="T7" fmla="*/ 0 h 130"/>
                <a:gd name="T8" fmla="*/ 42 w 367"/>
                <a:gd name="T9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7" h="130">
                  <a:moveTo>
                    <a:pt x="42" y="0"/>
                  </a:moveTo>
                  <a:lnTo>
                    <a:pt x="0" y="130"/>
                  </a:lnTo>
                  <a:lnTo>
                    <a:pt x="367" y="130"/>
                  </a:lnTo>
                  <a:lnTo>
                    <a:pt x="325" y="0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1174025" y="2642114"/>
              <a:ext cx="146552" cy="375734"/>
            </a:xfrm>
            <a:custGeom>
              <a:avLst/>
              <a:gdLst>
                <a:gd name="T0" fmla="*/ 61 w 94"/>
                <a:gd name="T1" fmla="*/ 241 h 241"/>
                <a:gd name="T2" fmla="*/ 50 w 94"/>
                <a:gd name="T3" fmla="*/ 230 h 241"/>
                <a:gd name="T4" fmla="*/ 57 w 94"/>
                <a:gd name="T5" fmla="*/ 223 h 241"/>
                <a:gd name="T6" fmla="*/ 58 w 94"/>
                <a:gd name="T7" fmla="*/ 213 h 241"/>
                <a:gd name="T8" fmla="*/ 4 w 94"/>
                <a:gd name="T9" fmla="*/ 77 h 241"/>
                <a:gd name="T10" fmla="*/ 10 w 94"/>
                <a:gd name="T11" fmla="*/ 49 h 241"/>
                <a:gd name="T12" fmla="*/ 53 w 94"/>
                <a:gd name="T13" fmla="*/ 6 h 241"/>
                <a:gd name="T14" fmla="*/ 67 w 94"/>
                <a:gd name="T15" fmla="*/ 0 h 241"/>
                <a:gd name="T16" fmla="*/ 81 w 94"/>
                <a:gd name="T17" fmla="*/ 6 h 241"/>
                <a:gd name="T18" fmla="*/ 94 w 94"/>
                <a:gd name="T19" fmla="*/ 18 h 241"/>
                <a:gd name="T20" fmla="*/ 82 w 94"/>
                <a:gd name="T21" fmla="*/ 29 h 241"/>
                <a:gd name="T22" fmla="*/ 70 w 94"/>
                <a:gd name="T23" fmla="*/ 17 h 241"/>
                <a:gd name="T24" fmla="*/ 67 w 94"/>
                <a:gd name="T25" fmla="*/ 16 h 241"/>
                <a:gd name="T26" fmla="*/ 64 w 94"/>
                <a:gd name="T27" fmla="*/ 17 h 241"/>
                <a:gd name="T28" fmla="*/ 21 w 94"/>
                <a:gd name="T29" fmla="*/ 60 h 241"/>
                <a:gd name="T30" fmla="*/ 19 w 94"/>
                <a:gd name="T31" fmla="*/ 71 h 241"/>
                <a:gd name="T32" fmla="*/ 73 w 94"/>
                <a:gd name="T33" fmla="*/ 207 h 241"/>
                <a:gd name="T34" fmla="*/ 68 w 94"/>
                <a:gd name="T35" fmla="*/ 234 h 241"/>
                <a:gd name="T36" fmla="*/ 61 w 94"/>
                <a:gd name="T37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4" h="241">
                  <a:moveTo>
                    <a:pt x="61" y="241"/>
                  </a:moveTo>
                  <a:cubicBezTo>
                    <a:pt x="50" y="230"/>
                    <a:pt x="50" y="230"/>
                    <a:pt x="50" y="230"/>
                  </a:cubicBezTo>
                  <a:cubicBezTo>
                    <a:pt x="57" y="223"/>
                    <a:pt x="57" y="223"/>
                    <a:pt x="57" y="223"/>
                  </a:cubicBezTo>
                  <a:cubicBezTo>
                    <a:pt x="58" y="222"/>
                    <a:pt x="59" y="217"/>
                    <a:pt x="58" y="213"/>
                  </a:cubicBezTo>
                  <a:cubicBezTo>
                    <a:pt x="4" y="77"/>
                    <a:pt x="4" y="77"/>
                    <a:pt x="4" y="77"/>
                  </a:cubicBezTo>
                  <a:cubicBezTo>
                    <a:pt x="0" y="68"/>
                    <a:pt x="3" y="56"/>
                    <a:pt x="10" y="49"/>
                  </a:cubicBezTo>
                  <a:cubicBezTo>
                    <a:pt x="53" y="6"/>
                    <a:pt x="53" y="6"/>
                    <a:pt x="53" y="6"/>
                  </a:cubicBezTo>
                  <a:cubicBezTo>
                    <a:pt x="57" y="2"/>
                    <a:pt x="62" y="0"/>
                    <a:pt x="67" y="0"/>
                  </a:cubicBezTo>
                  <a:cubicBezTo>
                    <a:pt x="72" y="0"/>
                    <a:pt x="77" y="2"/>
                    <a:pt x="81" y="6"/>
                  </a:cubicBezTo>
                  <a:cubicBezTo>
                    <a:pt x="94" y="18"/>
                    <a:pt x="94" y="18"/>
                    <a:pt x="94" y="18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69" y="16"/>
                    <a:pt x="68" y="16"/>
                    <a:pt x="67" y="16"/>
                  </a:cubicBezTo>
                  <a:cubicBezTo>
                    <a:pt x="66" y="16"/>
                    <a:pt x="65" y="16"/>
                    <a:pt x="64" y="17"/>
                  </a:cubicBezTo>
                  <a:cubicBezTo>
                    <a:pt x="21" y="60"/>
                    <a:pt x="21" y="60"/>
                    <a:pt x="21" y="60"/>
                  </a:cubicBezTo>
                  <a:cubicBezTo>
                    <a:pt x="19" y="63"/>
                    <a:pt x="17" y="68"/>
                    <a:pt x="19" y="71"/>
                  </a:cubicBezTo>
                  <a:cubicBezTo>
                    <a:pt x="73" y="207"/>
                    <a:pt x="73" y="207"/>
                    <a:pt x="73" y="207"/>
                  </a:cubicBezTo>
                  <a:cubicBezTo>
                    <a:pt x="76" y="217"/>
                    <a:pt x="75" y="228"/>
                    <a:pt x="68" y="234"/>
                  </a:cubicBezTo>
                  <a:lnTo>
                    <a:pt x="61" y="2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1245742" y="2614051"/>
              <a:ext cx="388207" cy="388207"/>
            </a:xfrm>
            <a:custGeom>
              <a:avLst/>
              <a:gdLst>
                <a:gd name="T0" fmla="*/ 193 w 249"/>
                <a:gd name="T1" fmla="*/ 242 h 249"/>
                <a:gd name="T2" fmla="*/ 165 w 249"/>
                <a:gd name="T3" fmla="*/ 242 h 249"/>
                <a:gd name="T4" fmla="*/ 8 w 249"/>
                <a:gd name="T5" fmla="*/ 85 h 249"/>
                <a:gd name="T6" fmla="*/ 8 w 249"/>
                <a:gd name="T7" fmla="*/ 57 h 249"/>
                <a:gd name="T8" fmla="*/ 57 w 249"/>
                <a:gd name="T9" fmla="*/ 8 h 249"/>
                <a:gd name="T10" fmla="*/ 85 w 249"/>
                <a:gd name="T11" fmla="*/ 8 h 249"/>
                <a:gd name="T12" fmla="*/ 242 w 249"/>
                <a:gd name="T13" fmla="*/ 165 h 249"/>
                <a:gd name="T14" fmla="*/ 242 w 249"/>
                <a:gd name="T15" fmla="*/ 193 h 249"/>
                <a:gd name="T16" fmla="*/ 193 w 249"/>
                <a:gd name="T17" fmla="*/ 242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9" h="249">
                  <a:moveTo>
                    <a:pt x="193" y="242"/>
                  </a:moveTo>
                  <a:cubicBezTo>
                    <a:pt x="185" y="249"/>
                    <a:pt x="173" y="249"/>
                    <a:pt x="165" y="242"/>
                  </a:cubicBezTo>
                  <a:cubicBezTo>
                    <a:pt x="8" y="85"/>
                    <a:pt x="8" y="85"/>
                    <a:pt x="8" y="85"/>
                  </a:cubicBezTo>
                  <a:cubicBezTo>
                    <a:pt x="0" y="77"/>
                    <a:pt x="0" y="64"/>
                    <a:pt x="8" y="57"/>
                  </a:cubicBezTo>
                  <a:cubicBezTo>
                    <a:pt x="57" y="8"/>
                    <a:pt x="57" y="8"/>
                    <a:pt x="57" y="8"/>
                  </a:cubicBezTo>
                  <a:cubicBezTo>
                    <a:pt x="64" y="0"/>
                    <a:pt x="77" y="0"/>
                    <a:pt x="85" y="8"/>
                  </a:cubicBezTo>
                  <a:cubicBezTo>
                    <a:pt x="242" y="165"/>
                    <a:pt x="242" y="165"/>
                    <a:pt x="242" y="165"/>
                  </a:cubicBezTo>
                  <a:cubicBezTo>
                    <a:pt x="249" y="172"/>
                    <a:pt x="249" y="185"/>
                    <a:pt x="242" y="193"/>
                  </a:cubicBezTo>
                  <a:lnTo>
                    <a:pt x="193" y="24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1060213" y="2989785"/>
              <a:ext cx="219828" cy="220608"/>
            </a:xfrm>
            <a:custGeom>
              <a:avLst/>
              <a:gdLst>
                <a:gd name="T0" fmla="*/ 44 w 141"/>
                <a:gd name="T1" fmla="*/ 136 h 141"/>
                <a:gd name="T2" fmla="*/ 27 w 141"/>
                <a:gd name="T3" fmla="*/ 136 h 141"/>
                <a:gd name="T4" fmla="*/ 5 w 141"/>
                <a:gd name="T5" fmla="*/ 113 h 141"/>
                <a:gd name="T6" fmla="*/ 5 w 141"/>
                <a:gd name="T7" fmla="*/ 97 h 141"/>
                <a:gd name="T8" fmla="*/ 103 w 141"/>
                <a:gd name="T9" fmla="*/ 4 h 141"/>
                <a:gd name="T10" fmla="*/ 121 w 141"/>
                <a:gd name="T11" fmla="*/ 5 h 141"/>
                <a:gd name="T12" fmla="*/ 136 w 141"/>
                <a:gd name="T13" fmla="*/ 20 h 141"/>
                <a:gd name="T14" fmla="*/ 136 w 141"/>
                <a:gd name="T15" fmla="*/ 37 h 141"/>
                <a:gd name="T16" fmla="*/ 44 w 141"/>
                <a:gd name="T17" fmla="*/ 13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" h="141">
                  <a:moveTo>
                    <a:pt x="44" y="136"/>
                  </a:moveTo>
                  <a:cubicBezTo>
                    <a:pt x="40" y="141"/>
                    <a:pt x="32" y="141"/>
                    <a:pt x="27" y="136"/>
                  </a:cubicBezTo>
                  <a:cubicBezTo>
                    <a:pt x="5" y="113"/>
                    <a:pt x="5" y="113"/>
                    <a:pt x="5" y="113"/>
                  </a:cubicBezTo>
                  <a:cubicBezTo>
                    <a:pt x="0" y="109"/>
                    <a:pt x="0" y="101"/>
                    <a:pt x="5" y="97"/>
                  </a:cubicBezTo>
                  <a:cubicBezTo>
                    <a:pt x="103" y="4"/>
                    <a:pt x="103" y="4"/>
                    <a:pt x="103" y="4"/>
                  </a:cubicBezTo>
                  <a:cubicBezTo>
                    <a:pt x="108" y="0"/>
                    <a:pt x="116" y="0"/>
                    <a:pt x="121" y="5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41" y="25"/>
                    <a:pt x="141" y="33"/>
                    <a:pt x="136" y="37"/>
                  </a:cubicBezTo>
                  <a:lnTo>
                    <a:pt x="44" y="136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pPr defTabSz="914263"/>
              <a:endParaRPr lang="en-US">
                <a:solidFill>
                  <a:srgbClr val="233348"/>
                </a:solidFill>
                <a:latin typeface="Calibri" panose="020F0502020204030204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594749" y="1615108"/>
            <a:ext cx="2422746" cy="823200"/>
            <a:chOff x="7523108" y="3331677"/>
            <a:chExt cx="2422746" cy="823200"/>
          </a:xfrm>
        </p:grpSpPr>
        <p:sp>
          <p:nvSpPr>
            <p:cNvPr id="46" name="矩形 45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54" name="文本框 53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4758407" y="1615108"/>
            <a:ext cx="2422746" cy="823200"/>
            <a:chOff x="7523108" y="3331677"/>
            <a:chExt cx="2422746" cy="823200"/>
          </a:xfrm>
        </p:grpSpPr>
        <p:sp>
          <p:nvSpPr>
            <p:cNvPr id="56" name="矩形 55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57" name="文本框 56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7922065" y="1615108"/>
            <a:ext cx="2422746" cy="823200"/>
            <a:chOff x="7523108" y="3331677"/>
            <a:chExt cx="2422746" cy="823200"/>
          </a:xfrm>
        </p:grpSpPr>
        <p:sp>
          <p:nvSpPr>
            <p:cNvPr id="59" name="矩形 58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60" name="文本框 59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8215092" y="5374813"/>
            <a:ext cx="2422746" cy="823200"/>
            <a:chOff x="7523108" y="3331677"/>
            <a:chExt cx="2422746" cy="823200"/>
          </a:xfrm>
        </p:grpSpPr>
        <p:sp>
          <p:nvSpPr>
            <p:cNvPr id="62" name="矩形 61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63" name="文本框 62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5008359" y="5374813"/>
            <a:ext cx="2422746" cy="823200"/>
            <a:chOff x="7523108" y="3331677"/>
            <a:chExt cx="2422746" cy="823200"/>
          </a:xfrm>
        </p:grpSpPr>
        <p:sp>
          <p:nvSpPr>
            <p:cNvPr id="65" name="矩形 64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67" name="组合 66"/>
          <p:cNvGrpSpPr/>
          <p:nvPr/>
        </p:nvGrpSpPr>
        <p:grpSpPr>
          <a:xfrm>
            <a:off x="1862442" y="5374813"/>
            <a:ext cx="2422746" cy="823200"/>
            <a:chOff x="7523108" y="3331677"/>
            <a:chExt cx="2422746" cy="823200"/>
          </a:xfrm>
        </p:grpSpPr>
        <p:sp>
          <p:nvSpPr>
            <p:cNvPr id="68" name="矩形 67"/>
            <p:cNvSpPr/>
            <p:nvPr/>
          </p:nvSpPr>
          <p:spPr>
            <a:xfrm>
              <a:off x="7703880" y="3331677"/>
              <a:ext cx="2241974" cy="387798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69" name="文本框 68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70" name="任意多边形 69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71" name="任意多边形 70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72" name="组合 71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73" name="文本框 72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明年工作计划</a:t>
              </a:r>
            </a:p>
          </p:txBody>
        </p:sp>
        <p:sp>
          <p:nvSpPr>
            <p:cNvPr id="74" name="文本框 73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76" name="文本框 75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77" name="直接连接符 76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文本框 77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79" name="直接连接符 78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文本框 79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81" name="直接连接符 80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文本框 81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83" name="直接连接符 82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直接连接符 83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767646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 rot="2700000">
            <a:off x="3087028" y="2058626"/>
            <a:ext cx="3507455" cy="588795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/>
          <p:cNvSpPr/>
          <p:nvPr/>
        </p:nvSpPr>
        <p:spPr>
          <a:xfrm rot="2700000">
            <a:off x="8110139" y="2058626"/>
            <a:ext cx="3507455" cy="5887951"/>
          </a:xfrm>
          <a:prstGeom prst="rect">
            <a:avLst/>
          </a:pr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1512888" y="1676400"/>
            <a:ext cx="4152900" cy="415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6542088" y="1676400"/>
            <a:ext cx="4152900" cy="41529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1770004" y="4857271"/>
            <a:ext cx="3638667" cy="682841"/>
            <a:chOff x="7523107" y="3331677"/>
            <a:chExt cx="3638667" cy="682841"/>
          </a:xfrm>
        </p:grpSpPr>
        <p:sp>
          <p:nvSpPr>
            <p:cNvPr id="7" name="矩形 6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标题文字添加</a:t>
              </a: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7523107" y="3641467"/>
              <a:ext cx="3638667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799204" y="4857271"/>
            <a:ext cx="3638667" cy="682841"/>
            <a:chOff x="7523107" y="3331677"/>
            <a:chExt cx="3638667" cy="682841"/>
          </a:xfrm>
        </p:grpSpPr>
        <p:sp>
          <p:nvSpPr>
            <p:cNvPr id="10" name="矩形 9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标题文字添加</a:t>
              </a: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7523107" y="3641467"/>
              <a:ext cx="3638667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1770003" y="1913041"/>
            <a:ext cx="3638668" cy="2635814"/>
          </a:xfrm>
          <a:prstGeom prst="rect">
            <a:avLst/>
          </a:prstGeom>
          <a:blipFill>
            <a:blip r:embed="rId3"/>
            <a:srcRect/>
            <a:stretch>
              <a:fillRect l="-4366" r="-4336"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799203" y="1913041"/>
            <a:ext cx="3638668" cy="2635814"/>
          </a:xfrm>
          <a:prstGeom prst="rect">
            <a:avLst/>
          </a:prstGeom>
          <a:blipFill>
            <a:blip r:embed="rId4"/>
            <a:srcRect/>
            <a:stretch>
              <a:fillRect l="-4558" r="-4527"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15" name="任意多边形 14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17" name="文本框 16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明年工作计划</a:t>
              </a: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20" name="文本框 19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21" name="直接连接符 20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25" name="直接连接符 24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32082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3" grpId="0" animBg="1"/>
      <p:bldP spid="5" grpId="0" animBg="1"/>
      <p:bldP spid="2" grpId="0" animBg="1"/>
      <p:bldP spid="1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任意多边形 27"/>
          <p:cNvSpPr/>
          <p:nvPr/>
        </p:nvSpPr>
        <p:spPr>
          <a:xfrm>
            <a:off x="1176338" y="1066800"/>
            <a:ext cx="1223962" cy="1076325"/>
          </a:xfrm>
          <a:custGeom>
            <a:avLst/>
            <a:gdLst>
              <a:gd name="connsiteX0" fmla="*/ 547687 w 1223962"/>
              <a:gd name="connsiteY0" fmla="*/ 0 h 1076325"/>
              <a:gd name="connsiteX1" fmla="*/ 1223962 w 1223962"/>
              <a:gd name="connsiteY1" fmla="*/ 671513 h 1076325"/>
              <a:gd name="connsiteX2" fmla="*/ 557212 w 1223962"/>
              <a:gd name="connsiteY2" fmla="*/ 1076325 h 1076325"/>
              <a:gd name="connsiteX3" fmla="*/ 0 w 1223962"/>
              <a:gd name="connsiteY3" fmla="*/ 509588 h 1076325"/>
              <a:gd name="connsiteX4" fmla="*/ 547687 w 1223962"/>
              <a:gd name="connsiteY4" fmla="*/ 0 h 1076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3962" h="1076325">
                <a:moveTo>
                  <a:pt x="547687" y="0"/>
                </a:moveTo>
                <a:lnTo>
                  <a:pt x="1223962" y="671513"/>
                </a:lnTo>
                <a:lnTo>
                  <a:pt x="557212" y="1076325"/>
                </a:lnTo>
                <a:lnTo>
                  <a:pt x="0" y="509588"/>
                </a:lnTo>
                <a:lnTo>
                  <a:pt x="547687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24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2" name="任意多边形 31"/>
          <p:cNvSpPr/>
          <p:nvPr/>
        </p:nvSpPr>
        <p:spPr>
          <a:xfrm>
            <a:off x="1356360" y="2804160"/>
            <a:ext cx="5151120" cy="4099560"/>
          </a:xfrm>
          <a:custGeom>
            <a:avLst/>
            <a:gdLst>
              <a:gd name="connsiteX0" fmla="*/ 2918460 w 5151120"/>
              <a:gd name="connsiteY0" fmla="*/ 0 h 3459480"/>
              <a:gd name="connsiteX1" fmla="*/ 4930140 w 5151120"/>
              <a:gd name="connsiteY1" fmla="*/ 2026920 h 3459480"/>
              <a:gd name="connsiteX2" fmla="*/ 5151120 w 5151120"/>
              <a:gd name="connsiteY2" fmla="*/ 3436620 h 3459480"/>
              <a:gd name="connsiteX3" fmla="*/ 2476500 w 5151120"/>
              <a:gd name="connsiteY3" fmla="*/ 3459480 h 3459480"/>
              <a:gd name="connsiteX4" fmla="*/ 579120 w 5151120"/>
              <a:gd name="connsiteY4" fmla="*/ 3375660 h 3459480"/>
              <a:gd name="connsiteX5" fmla="*/ 0 w 5151120"/>
              <a:gd name="connsiteY5" fmla="*/ 2796540 h 3459480"/>
              <a:gd name="connsiteX6" fmla="*/ 2918460 w 5151120"/>
              <a:gd name="connsiteY6" fmla="*/ 0 h 3459480"/>
              <a:gd name="connsiteX0" fmla="*/ 2918460 w 5151120"/>
              <a:gd name="connsiteY0" fmla="*/ 0 h 4099560"/>
              <a:gd name="connsiteX1" fmla="*/ 4930140 w 5151120"/>
              <a:gd name="connsiteY1" fmla="*/ 2026920 h 4099560"/>
              <a:gd name="connsiteX2" fmla="*/ 5151120 w 5151120"/>
              <a:gd name="connsiteY2" fmla="*/ 3436620 h 4099560"/>
              <a:gd name="connsiteX3" fmla="*/ 2476500 w 5151120"/>
              <a:gd name="connsiteY3" fmla="*/ 3459480 h 4099560"/>
              <a:gd name="connsiteX4" fmla="*/ 1303020 w 5151120"/>
              <a:gd name="connsiteY4" fmla="*/ 4099560 h 4099560"/>
              <a:gd name="connsiteX5" fmla="*/ 0 w 5151120"/>
              <a:gd name="connsiteY5" fmla="*/ 2796540 h 4099560"/>
              <a:gd name="connsiteX6" fmla="*/ 2918460 w 5151120"/>
              <a:gd name="connsiteY6" fmla="*/ 0 h 4099560"/>
              <a:gd name="connsiteX0" fmla="*/ 2918460 w 5151120"/>
              <a:gd name="connsiteY0" fmla="*/ 0 h 4099560"/>
              <a:gd name="connsiteX1" fmla="*/ 4930140 w 5151120"/>
              <a:gd name="connsiteY1" fmla="*/ 2026920 h 4099560"/>
              <a:gd name="connsiteX2" fmla="*/ 5151120 w 5151120"/>
              <a:gd name="connsiteY2" fmla="*/ 3436620 h 4099560"/>
              <a:gd name="connsiteX3" fmla="*/ 2781300 w 5151120"/>
              <a:gd name="connsiteY3" fmla="*/ 4056380 h 4099560"/>
              <a:gd name="connsiteX4" fmla="*/ 1303020 w 5151120"/>
              <a:gd name="connsiteY4" fmla="*/ 4099560 h 4099560"/>
              <a:gd name="connsiteX5" fmla="*/ 0 w 5151120"/>
              <a:gd name="connsiteY5" fmla="*/ 2796540 h 4099560"/>
              <a:gd name="connsiteX6" fmla="*/ 2918460 w 5151120"/>
              <a:gd name="connsiteY6" fmla="*/ 0 h 4099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1120" h="4099560">
                <a:moveTo>
                  <a:pt x="2918460" y="0"/>
                </a:moveTo>
                <a:lnTo>
                  <a:pt x="4930140" y="2026920"/>
                </a:lnTo>
                <a:lnTo>
                  <a:pt x="5151120" y="3436620"/>
                </a:lnTo>
                <a:lnTo>
                  <a:pt x="2781300" y="4056380"/>
                </a:lnTo>
                <a:lnTo>
                  <a:pt x="1303020" y="4099560"/>
                </a:lnTo>
                <a:lnTo>
                  <a:pt x="0" y="2796540"/>
                </a:lnTo>
                <a:lnTo>
                  <a:pt x="2918460" y="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1" name="任意多边形 30"/>
          <p:cNvSpPr/>
          <p:nvPr/>
        </p:nvSpPr>
        <p:spPr>
          <a:xfrm>
            <a:off x="4995863" y="5081588"/>
            <a:ext cx="1362075" cy="1395412"/>
          </a:xfrm>
          <a:custGeom>
            <a:avLst/>
            <a:gdLst>
              <a:gd name="connsiteX0" fmla="*/ 1362075 w 1362075"/>
              <a:gd name="connsiteY0" fmla="*/ 676275 h 1395412"/>
              <a:gd name="connsiteX1" fmla="*/ 685800 w 1362075"/>
              <a:gd name="connsiteY1" fmla="*/ 1395412 h 1395412"/>
              <a:gd name="connsiteX2" fmla="*/ 0 w 1362075"/>
              <a:gd name="connsiteY2" fmla="*/ 695325 h 1395412"/>
              <a:gd name="connsiteX3" fmla="*/ 690562 w 1362075"/>
              <a:gd name="connsiteY3" fmla="*/ 0 h 1395412"/>
              <a:gd name="connsiteX4" fmla="*/ 1362075 w 1362075"/>
              <a:gd name="connsiteY4" fmla="*/ 676275 h 1395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62075" h="1395412">
                <a:moveTo>
                  <a:pt x="1362075" y="676275"/>
                </a:moveTo>
                <a:lnTo>
                  <a:pt x="685800" y="1395412"/>
                </a:lnTo>
                <a:lnTo>
                  <a:pt x="0" y="695325"/>
                </a:lnTo>
                <a:lnTo>
                  <a:pt x="690562" y="0"/>
                </a:lnTo>
                <a:lnTo>
                  <a:pt x="1362075" y="676275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64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12" name="任意多边形 11"/>
          <p:cNvSpPr/>
          <p:nvPr/>
        </p:nvSpPr>
        <p:spPr>
          <a:xfrm rot="12778739">
            <a:off x="533042" y="2022652"/>
            <a:ext cx="4108564" cy="4042848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rgbClr val="DE5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 rot="10002226" flipH="1">
            <a:off x="4809485" y="5021655"/>
            <a:ext cx="994095" cy="978195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rgbClr val="DE5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任意多边形 13"/>
          <p:cNvSpPr/>
          <p:nvPr/>
        </p:nvSpPr>
        <p:spPr>
          <a:xfrm rot="12270262" flipH="1">
            <a:off x="996092" y="900621"/>
            <a:ext cx="763257" cy="751049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任意多边形 14"/>
          <p:cNvSpPr/>
          <p:nvPr/>
        </p:nvSpPr>
        <p:spPr>
          <a:xfrm rot="577454" flipH="1">
            <a:off x="11038552" y="5690757"/>
            <a:ext cx="833931" cy="8205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 5"/>
          <p:cNvSpPr/>
          <p:nvPr/>
        </p:nvSpPr>
        <p:spPr>
          <a:xfrm rot="16788013" flipH="1">
            <a:off x="5091085" y="-1449151"/>
            <a:ext cx="9171742" cy="9025046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blipFill dpi="0" rotWithShape="0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contrast="40000"/>
                      </a14:imgEffect>
                    </a14:imgLayer>
                  </a14:imgProps>
                </a:ext>
              </a:extLst>
            </a:blip>
            <a:srcRect/>
            <a:stretch>
              <a:fillRect l="-24141" r="-24039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614944" y="6370319"/>
            <a:ext cx="259769" cy="141605"/>
            <a:chOff x="3162619" y="-787400"/>
            <a:chExt cx="367981" cy="2032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3162619" y="-787400"/>
              <a:ext cx="367981" cy="0"/>
            </a:xfrm>
            <a:prstGeom prst="line">
              <a:avLst/>
            </a:prstGeom>
            <a:ln w="19050" cap="rnd">
              <a:solidFill>
                <a:srgbClr val="DE5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/>
            <p:cNvCxnSpPr/>
            <p:nvPr/>
          </p:nvCxnSpPr>
          <p:spPr>
            <a:xfrm>
              <a:off x="3162619" y="-685800"/>
              <a:ext cx="367981" cy="0"/>
            </a:xfrm>
            <a:prstGeom prst="line">
              <a:avLst/>
            </a:prstGeom>
            <a:ln w="19050" cap="rnd">
              <a:solidFill>
                <a:srgbClr val="DE5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>
              <a:off x="3162619" y="-584200"/>
              <a:ext cx="367981" cy="0"/>
            </a:xfrm>
            <a:prstGeom prst="line">
              <a:avLst/>
            </a:prstGeom>
            <a:ln w="19050" cap="rnd">
              <a:solidFill>
                <a:srgbClr val="DE5000"/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文本框 15"/>
          <p:cNvSpPr txBox="1"/>
          <p:nvPr/>
        </p:nvSpPr>
        <p:spPr>
          <a:xfrm>
            <a:off x="539982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工作总结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17" name="直接连接符 16"/>
          <p:cNvCxnSpPr/>
          <p:nvPr/>
        </p:nvCxnSpPr>
        <p:spPr>
          <a:xfrm>
            <a:off x="614944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1658360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商务汇报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1733321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/>
          <p:cNvSpPr txBox="1"/>
          <p:nvPr/>
        </p:nvSpPr>
        <p:spPr>
          <a:xfrm>
            <a:off x="2776737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述职报告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21" name="直接连接符 20"/>
          <p:cNvCxnSpPr/>
          <p:nvPr/>
        </p:nvCxnSpPr>
        <p:spPr>
          <a:xfrm>
            <a:off x="2851699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3895115" y="429331"/>
            <a:ext cx="1268301" cy="27699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1200" dirty="0" smtClean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rPr>
              <a:t>商务规划</a:t>
            </a:r>
            <a:endParaRPr lang="zh-CN" altLang="en-US" sz="1200" dirty="0">
              <a:solidFill>
                <a:schemeClr val="bg1">
                  <a:lumMod val="75000"/>
                </a:schemeClr>
              </a:solidFill>
              <a:latin typeface="+mn-ea"/>
              <a:cs typeface="经典综艺体简" panose="02010609000101010101" pitchFamily="49" charset="-122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3970077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5088455" y="499160"/>
            <a:ext cx="0" cy="139656"/>
          </a:xfrm>
          <a:prstGeom prst="line">
            <a:avLst/>
          </a:prstGeom>
          <a:ln w="190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1197462" y="3402700"/>
            <a:ext cx="3512861" cy="6463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600" b="1" dirty="0" smtClean="0">
                <a:solidFill>
                  <a:schemeClr val="bg1"/>
                </a:solidFill>
                <a:latin typeface="+mn-ea"/>
                <a:cs typeface="经典综艺体简" panose="02010609000101010101" pitchFamily="49" charset="-122"/>
              </a:rPr>
              <a:t>感谢您的观看</a:t>
            </a:r>
            <a:endParaRPr lang="zh-CN" altLang="en-US" sz="3600" b="1" dirty="0">
              <a:solidFill>
                <a:schemeClr val="bg1"/>
              </a:solidFill>
              <a:latin typeface="+mn-ea"/>
              <a:cs typeface="经典综艺体简" panose="02010609000101010101" pitchFamily="49" charset="-122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216512" y="4059786"/>
            <a:ext cx="3252465" cy="53553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 The user can </a:t>
            </a:r>
            <a:r>
              <a:rPr lang="en-US" altLang="zh-CN" sz="800" dirty="0" smtClean="0">
                <a:solidFill>
                  <a:schemeClr val="bg1"/>
                </a:solidFill>
                <a:latin typeface="Century Gothic" panose="020B0502020202020204" pitchFamily="34" charset="0"/>
              </a:rPr>
              <a:t>demonstrate</a:t>
            </a:r>
            <a:endParaRPr lang="en-US" altLang="zh-CN" sz="8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1300649" y="4786709"/>
            <a:ext cx="1197870" cy="291493"/>
            <a:chOff x="5305424" y="5593636"/>
            <a:chExt cx="1581152" cy="384761"/>
          </a:xfrm>
        </p:grpSpPr>
        <p:sp>
          <p:nvSpPr>
            <p:cNvPr id="36" name="圆角矩形 35"/>
            <p:cNvSpPr/>
            <p:nvPr/>
          </p:nvSpPr>
          <p:spPr>
            <a:xfrm>
              <a:off x="5305424" y="5593636"/>
              <a:ext cx="1581152" cy="38476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sz="1200"/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5305424" y="5627405"/>
              <a:ext cx="1581152" cy="32500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000" dirty="0" smtClean="0">
                  <a:solidFill>
                    <a:schemeClr val="accent1"/>
                  </a:solidFill>
                  <a:latin typeface="+mn-ea"/>
                  <a:cs typeface="经典综艺体简" panose="02010609000101010101" pitchFamily="49" charset="-122"/>
                </a:rPr>
                <a:t>汇报人：包小图</a:t>
              </a:r>
              <a:endParaRPr lang="zh-CN" altLang="en-US" sz="1000" dirty="0">
                <a:solidFill>
                  <a:schemeClr val="accent1"/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</p:grpSp>
      <p:sp>
        <p:nvSpPr>
          <p:cNvPr id="38" name="文本框 37"/>
          <p:cNvSpPr txBox="1"/>
          <p:nvPr/>
        </p:nvSpPr>
        <p:spPr>
          <a:xfrm>
            <a:off x="1197462" y="2437276"/>
            <a:ext cx="3512861" cy="1015663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en-US" altLang="zh-CN" sz="6000" dirty="0" smtClean="0">
                <a:solidFill>
                  <a:schemeClr val="bg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2018</a:t>
            </a:r>
            <a:endParaRPr lang="zh-CN" altLang="en-US" sz="6000" dirty="0">
              <a:solidFill>
                <a:schemeClr val="bg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91815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3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6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2000"/>
                            </p:stCondLst>
                            <p:childTnLst>
                              <p:par>
                                <p:cTn id="6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0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000"/>
                            </p:stCondLst>
                            <p:childTnLst>
                              <p:par>
                                <p:cTn id="8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500"/>
                            </p:stCondLst>
                            <p:childTnLst>
                              <p:par>
                                <p:cTn id="8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32" grpId="0" animBg="1"/>
      <p:bldP spid="31" grpId="0" animBg="1"/>
      <p:bldP spid="12" grpId="0" animBg="1"/>
      <p:bldP spid="13" grpId="0" animBg="1"/>
      <p:bldP spid="14" grpId="0" animBg="1"/>
      <p:bldP spid="6" grpId="0" animBg="1"/>
      <p:bldP spid="16" grpId="0"/>
      <p:bldP spid="18" grpId="0"/>
      <p:bldP spid="20" grpId="0"/>
      <p:bldP spid="22" grpId="0"/>
      <p:bldP spid="33" grpId="0"/>
      <p:bldP spid="34" grpId="0"/>
      <p:bldP spid="3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52955" y="1169378"/>
            <a:ext cx="902428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版权声明</a:t>
            </a: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感谢您下载包图网平台上提供的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在包图网出售的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模板是免版税类（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RF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Royalty-Free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）正版受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中国人民共和国著作法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世界版权公约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的保护，作品的所有权、版权和著作权归包图网所有，您下载的是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模板素材的使用权。</a:t>
            </a:r>
          </a:p>
          <a:p>
            <a:pPr algn="just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不得将包图网的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模板、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652955" y="4984409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更多精品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PPT</a:t>
            </a:r>
            <a:r>
              <a: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模板：</a:t>
            </a:r>
            <a:r>
              <a:rPr lang="en-US" altLang="zh-CN" b="1" dirty="0">
                <a:solidFill>
                  <a:schemeClr val="tx1">
                    <a:lumMod val="75000"/>
                    <a:lumOff val="25000"/>
                  </a:schemeClr>
                </a:solidFill>
                <a:hlinkClick r:id="rId3"/>
              </a:rPr>
              <a:t>http://ibaotu.com/ppt/</a:t>
            </a:r>
            <a:endParaRPr lang="zh-CN" altLang="en-US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313097" y="4984409"/>
            <a:ext cx="1364139" cy="369332"/>
            <a:chOff x="8158550" y="5010841"/>
            <a:chExt cx="1364139" cy="369332"/>
          </a:xfrm>
          <a:effectLst/>
        </p:grpSpPr>
        <p:sp>
          <p:nvSpPr>
            <p:cNvPr id="5" name="矩形: 圆角 4"/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chemeClr val="bg1"/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/>
              <a:endParaRPr lang="zh-CN" altLang="en-US" dirty="0">
                <a:solidFill>
                  <a:schemeClr val="tx1">
                    <a:lumMod val="75000"/>
                    <a:lumOff val="25000"/>
                  </a:schemeClr>
                </a:solidFill>
                <a:highlight>
                  <a:srgbClr val="FFFF00"/>
                </a:highlight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hlinkClick r:id="rId3"/>
                </a:rPr>
                <a:t>点击进入</a:t>
              </a:r>
              <a:endParaRPr lang="zh-CN" altLang="en-US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8471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000">
        <p:fade/>
      </p:transition>
    </mc:Choice>
    <mc:Fallback xmlns="">
      <p:transition spd="med" advTm="300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任意多边形 10"/>
          <p:cNvSpPr/>
          <p:nvPr/>
        </p:nvSpPr>
        <p:spPr>
          <a:xfrm>
            <a:off x="1714500" y="1682107"/>
            <a:ext cx="5495925" cy="4895850"/>
          </a:xfrm>
          <a:custGeom>
            <a:avLst/>
            <a:gdLst>
              <a:gd name="connsiteX0" fmla="*/ 5495925 w 5495925"/>
              <a:gd name="connsiteY0" fmla="*/ 2466975 h 4895850"/>
              <a:gd name="connsiteX1" fmla="*/ 5495925 w 5495925"/>
              <a:gd name="connsiteY1" fmla="*/ 2409825 h 4895850"/>
              <a:gd name="connsiteX2" fmla="*/ 1933575 w 5495925"/>
              <a:gd name="connsiteY2" fmla="*/ 4895850 h 4895850"/>
              <a:gd name="connsiteX3" fmla="*/ 0 w 5495925"/>
              <a:gd name="connsiteY3" fmla="*/ 2924175 h 4895850"/>
              <a:gd name="connsiteX4" fmla="*/ 3067050 w 5495925"/>
              <a:gd name="connsiteY4" fmla="*/ 0 h 4895850"/>
              <a:gd name="connsiteX5" fmla="*/ 5495925 w 5495925"/>
              <a:gd name="connsiteY5" fmla="*/ 2466975 h 4895850"/>
              <a:gd name="connsiteX0" fmla="*/ 5495925 w 5495925"/>
              <a:gd name="connsiteY0" fmla="*/ 2466975 h 4895850"/>
              <a:gd name="connsiteX1" fmla="*/ 1933575 w 5495925"/>
              <a:gd name="connsiteY1" fmla="*/ 4895850 h 4895850"/>
              <a:gd name="connsiteX2" fmla="*/ 0 w 5495925"/>
              <a:gd name="connsiteY2" fmla="*/ 2924175 h 4895850"/>
              <a:gd name="connsiteX3" fmla="*/ 3067050 w 5495925"/>
              <a:gd name="connsiteY3" fmla="*/ 0 h 4895850"/>
              <a:gd name="connsiteX4" fmla="*/ 5495925 w 5495925"/>
              <a:gd name="connsiteY4" fmla="*/ 2466975 h 489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4895850">
                <a:moveTo>
                  <a:pt x="5495925" y="2466975"/>
                </a:moveTo>
                <a:lnTo>
                  <a:pt x="1933575" y="4895850"/>
                </a:lnTo>
                <a:lnTo>
                  <a:pt x="0" y="2924175"/>
                </a:lnTo>
                <a:lnTo>
                  <a:pt x="3067050" y="0"/>
                </a:lnTo>
                <a:lnTo>
                  <a:pt x="5495925" y="2466975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" name="任意多边形 1"/>
          <p:cNvSpPr/>
          <p:nvPr/>
        </p:nvSpPr>
        <p:spPr>
          <a:xfrm rot="2609495" flipH="1">
            <a:off x="1096076" y="1026463"/>
            <a:ext cx="4294628" cy="4225938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2400000">
            <a:off x="6628458" y="1874149"/>
            <a:ext cx="781030" cy="615727"/>
          </a:xfrm>
          <a:prstGeom prst="rect">
            <a:avLst/>
          </a:prstGeom>
          <a:gradFill flip="none" rotWithShape="0">
            <a:gsLst>
              <a:gs pos="0">
                <a:schemeClr val="tx1">
                  <a:lumMod val="75000"/>
                  <a:lumOff val="25000"/>
                  <a:alpha val="8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" name="椭圆 2"/>
          <p:cNvSpPr/>
          <p:nvPr/>
        </p:nvSpPr>
        <p:spPr>
          <a:xfrm>
            <a:off x="6451600" y="1658881"/>
            <a:ext cx="581143" cy="58114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0" name="组合 29"/>
          <p:cNvGrpSpPr/>
          <p:nvPr/>
        </p:nvGrpSpPr>
        <p:grpSpPr>
          <a:xfrm>
            <a:off x="7299212" y="1624789"/>
            <a:ext cx="3978632" cy="641151"/>
            <a:chOff x="7299212" y="1619349"/>
            <a:chExt cx="3978632" cy="641151"/>
          </a:xfrm>
        </p:grpSpPr>
        <p:sp>
          <p:nvSpPr>
            <p:cNvPr id="19" name="文本框 18"/>
            <p:cNvSpPr txBox="1"/>
            <p:nvPr/>
          </p:nvSpPr>
          <p:spPr>
            <a:xfrm>
              <a:off x="7299213" y="1619349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年度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工作概述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299212" y="2029668"/>
              <a:ext cx="397863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sp>
        <p:nvSpPr>
          <p:cNvPr id="13" name="矩形 12"/>
          <p:cNvSpPr/>
          <p:nvPr/>
        </p:nvSpPr>
        <p:spPr>
          <a:xfrm rot="2400000">
            <a:off x="6628458" y="2930979"/>
            <a:ext cx="781030" cy="615727"/>
          </a:xfrm>
          <a:prstGeom prst="rect">
            <a:avLst/>
          </a:prstGeom>
          <a:gradFill flip="none" rotWithShape="0">
            <a:gsLst>
              <a:gs pos="0">
                <a:schemeClr val="tx1">
                  <a:lumMod val="75000"/>
                  <a:lumOff val="25000"/>
                  <a:alpha val="8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6451600" y="2713981"/>
            <a:ext cx="581143" cy="58114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7299212" y="2688283"/>
            <a:ext cx="3978632" cy="641151"/>
            <a:chOff x="7299212" y="2710174"/>
            <a:chExt cx="3978632" cy="641151"/>
          </a:xfrm>
        </p:grpSpPr>
        <p:sp>
          <p:nvSpPr>
            <p:cNvPr id="22" name="文本框 21"/>
            <p:cNvSpPr txBox="1"/>
            <p:nvPr/>
          </p:nvSpPr>
          <p:spPr>
            <a:xfrm>
              <a:off x="7299213" y="2710174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工作完成情况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299212" y="3120493"/>
              <a:ext cx="397863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sp>
        <p:nvSpPr>
          <p:cNvPr id="14" name="矩形 13"/>
          <p:cNvSpPr/>
          <p:nvPr/>
        </p:nvSpPr>
        <p:spPr>
          <a:xfrm rot="2400000">
            <a:off x="6628458" y="3991928"/>
            <a:ext cx="781030" cy="615727"/>
          </a:xfrm>
          <a:prstGeom prst="rect">
            <a:avLst/>
          </a:prstGeom>
          <a:gradFill flip="none" rotWithShape="0">
            <a:gsLst>
              <a:gs pos="0">
                <a:schemeClr val="tx1">
                  <a:lumMod val="75000"/>
                  <a:lumOff val="25000"/>
                  <a:alpha val="8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6451600" y="3778707"/>
            <a:ext cx="581143" cy="58114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2" name="组合 31"/>
          <p:cNvGrpSpPr/>
          <p:nvPr/>
        </p:nvGrpSpPr>
        <p:grpSpPr>
          <a:xfrm>
            <a:off x="7299212" y="3745113"/>
            <a:ext cx="3978632" cy="641151"/>
            <a:chOff x="7299212" y="3800999"/>
            <a:chExt cx="3978632" cy="641151"/>
          </a:xfrm>
        </p:grpSpPr>
        <p:sp>
          <p:nvSpPr>
            <p:cNvPr id="25" name="文本框 24"/>
            <p:cNvSpPr txBox="1"/>
            <p:nvPr/>
          </p:nvSpPr>
          <p:spPr>
            <a:xfrm>
              <a:off x="7299213" y="3800999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工作存在不足</a:t>
              </a: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299212" y="4211318"/>
              <a:ext cx="397863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sp>
        <p:nvSpPr>
          <p:cNvPr id="15" name="矩形 14"/>
          <p:cNvSpPr/>
          <p:nvPr/>
        </p:nvSpPr>
        <p:spPr>
          <a:xfrm rot="2400000">
            <a:off x="6628458" y="5049285"/>
            <a:ext cx="781030" cy="615727"/>
          </a:xfrm>
          <a:prstGeom prst="rect">
            <a:avLst/>
          </a:prstGeom>
          <a:gradFill flip="none" rotWithShape="0">
            <a:gsLst>
              <a:gs pos="0">
                <a:schemeClr val="tx1">
                  <a:lumMod val="75000"/>
                  <a:lumOff val="25000"/>
                  <a:alpha val="8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6" name="椭圆 5"/>
          <p:cNvSpPr/>
          <p:nvPr/>
        </p:nvSpPr>
        <p:spPr>
          <a:xfrm>
            <a:off x="6451600" y="4836066"/>
            <a:ext cx="581143" cy="581143"/>
          </a:xfrm>
          <a:prstGeom prst="ellipse">
            <a:avLst/>
          </a:prstGeom>
          <a:solidFill>
            <a:schemeClr val="bg1"/>
          </a:solidFill>
          <a:ln w="381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3" name="组合 32"/>
          <p:cNvGrpSpPr/>
          <p:nvPr/>
        </p:nvGrpSpPr>
        <p:grpSpPr>
          <a:xfrm>
            <a:off x="7299212" y="4806061"/>
            <a:ext cx="3978632" cy="641151"/>
            <a:chOff x="7299212" y="4891823"/>
            <a:chExt cx="3978632" cy="641151"/>
          </a:xfrm>
        </p:grpSpPr>
        <p:sp>
          <p:nvSpPr>
            <p:cNvPr id="28" name="文本框 27"/>
            <p:cNvSpPr txBox="1"/>
            <p:nvPr/>
          </p:nvSpPr>
          <p:spPr>
            <a:xfrm>
              <a:off x="7299213" y="4891823"/>
              <a:ext cx="2031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明年工作计划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299212" y="5302142"/>
              <a:ext cx="3978632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sp>
        <p:nvSpPr>
          <p:cNvPr id="39" name="文本框 38"/>
          <p:cNvSpPr txBox="1"/>
          <p:nvPr/>
        </p:nvSpPr>
        <p:spPr>
          <a:xfrm>
            <a:off x="1345409" y="3365115"/>
            <a:ext cx="3512861" cy="830997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800" dirty="0" smtClean="0">
                <a:solidFill>
                  <a:schemeClr val="bg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CONTENT</a:t>
            </a:r>
            <a:endParaRPr lang="zh-CN" altLang="en-US" sz="4800" dirty="0">
              <a:solidFill>
                <a:schemeClr val="bg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1345409" y="2330279"/>
            <a:ext cx="3512861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6600" b="1" dirty="0" smtClean="0">
                <a:solidFill>
                  <a:schemeClr val="bg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目 录</a:t>
            </a:r>
            <a:endParaRPr lang="zh-CN" altLang="en-US" sz="6600" b="1" dirty="0">
              <a:solidFill>
                <a:schemeClr val="bg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451600" y="1715769"/>
            <a:ext cx="581143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400" i="1" dirty="0" smtClean="0">
                <a:solidFill>
                  <a:schemeClr val="accent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01</a:t>
            </a:r>
            <a:endParaRPr lang="zh-CN" altLang="en-US" sz="2400" i="1" dirty="0">
              <a:solidFill>
                <a:schemeClr val="accent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6451600" y="2771141"/>
            <a:ext cx="581143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400" i="1" dirty="0" smtClean="0">
                <a:solidFill>
                  <a:schemeClr val="accent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02</a:t>
            </a:r>
            <a:endParaRPr lang="zh-CN" altLang="en-US" sz="2400" i="1" dirty="0">
              <a:solidFill>
                <a:schemeClr val="accent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451600" y="3838126"/>
            <a:ext cx="581143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400" i="1" dirty="0" smtClean="0">
                <a:solidFill>
                  <a:schemeClr val="accent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03</a:t>
            </a:r>
            <a:endParaRPr lang="zh-CN" altLang="en-US" sz="2400" i="1" dirty="0">
              <a:solidFill>
                <a:schemeClr val="accent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451600" y="4905111"/>
            <a:ext cx="581143" cy="46166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2400" i="1" dirty="0" smtClean="0">
                <a:solidFill>
                  <a:schemeClr val="accent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04</a:t>
            </a:r>
            <a:endParaRPr lang="zh-CN" altLang="en-US" sz="2400" i="1" dirty="0">
              <a:solidFill>
                <a:schemeClr val="accent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343847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3500"/>
                            </p:stCondLst>
                            <p:childTnLst>
                              <p:par>
                                <p:cTn id="7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1" dur="500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000"/>
                            </p:stCondLst>
                            <p:childTnLst>
                              <p:par>
                                <p:cTn id="8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6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500"/>
                            </p:stCondLst>
                            <p:childTnLst>
                              <p:par>
                                <p:cTn id="8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5000"/>
                            </p:stCondLst>
                            <p:childTnLst>
                              <p:par>
                                <p:cTn id="9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2" grpId="0" animBg="1"/>
      <p:bldP spid="12" grpId="0" animBg="1"/>
      <p:bldP spid="3" grpId="0" animBg="1"/>
      <p:bldP spid="13" grpId="0" animBg="1"/>
      <p:bldP spid="4" grpId="0" animBg="1"/>
      <p:bldP spid="14" grpId="0" animBg="1"/>
      <p:bldP spid="5" grpId="0" animBg="1"/>
      <p:bldP spid="15" grpId="0" animBg="1"/>
      <p:bldP spid="6" grpId="0" animBg="1"/>
      <p:bldP spid="39" grpId="0"/>
      <p:bldP spid="40" grpId="0"/>
      <p:bldP spid="41" grpId="0"/>
      <p:bldP spid="42" grpId="0"/>
      <p:bldP spid="43" grpId="0"/>
      <p:bldP spid="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任意多边形 7"/>
          <p:cNvSpPr/>
          <p:nvPr/>
        </p:nvSpPr>
        <p:spPr>
          <a:xfrm>
            <a:off x="5321300" y="1384300"/>
            <a:ext cx="4610100" cy="4483100"/>
          </a:xfrm>
          <a:custGeom>
            <a:avLst/>
            <a:gdLst>
              <a:gd name="connsiteX0" fmla="*/ 4610100 w 4610100"/>
              <a:gd name="connsiteY0" fmla="*/ 2349500 h 4483100"/>
              <a:gd name="connsiteX1" fmla="*/ 2082800 w 4610100"/>
              <a:gd name="connsiteY1" fmla="*/ 4483100 h 4483100"/>
              <a:gd name="connsiteX2" fmla="*/ 0 w 4610100"/>
              <a:gd name="connsiteY2" fmla="*/ 2336800 h 4483100"/>
              <a:gd name="connsiteX3" fmla="*/ 2260600 w 4610100"/>
              <a:gd name="connsiteY3" fmla="*/ 0 h 4483100"/>
              <a:gd name="connsiteX4" fmla="*/ 4610100 w 4610100"/>
              <a:gd name="connsiteY4" fmla="*/ 2349500 h 4483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0100" h="4483100">
                <a:moveTo>
                  <a:pt x="4610100" y="2349500"/>
                </a:moveTo>
                <a:lnTo>
                  <a:pt x="2082800" y="4483100"/>
                </a:lnTo>
                <a:lnTo>
                  <a:pt x="0" y="2336800"/>
                </a:lnTo>
                <a:lnTo>
                  <a:pt x="2260600" y="0"/>
                </a:lnTo>
                <a:lnTo>
                  <a:pt x="4610100" y="234950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457700" y="913829"/>
            <a:ext cx="3276600" cy="3224192"/>
            <a:chOff x="4521200" y="1268413"/>
            <a:chExt cx="3149600" cy="3099224"/>
          </a:xfrm>
        </p:grpSpPr>
        <p:sp>
          <p:nvSpPr>
            <p:cNvPr id="2" name="任意多边形 1"/>
            <p:cNvSpPr/>
            <p:nvPr/>
          </p:nvSpPr>
          <p:spPr>
            <a:xfrm rot="10800000" flipH="1">
              <a:off x="4521200" y="1268413"/>
              <a:ext cx="3149600" cy="3099224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" name="任意多边形 2"/>
            <p:cNvSpPr/>
            <p:nvPr/>
          </p:nvSpPr>
          <p:spPr>
            <a:xfrm rot="10800000" flipH="1">
              <a:off x="5511800" y="2886288"/>
              <a:ext cx="1168400" cy="1149712"/>
            </a:xfrm>
            <a:custGeom>
              <a:avLst/>
              <a:gdLst>
                <a:gd name="connsiteX0" fmla="*/ 7433887 w 15105456"/>
                <a:gd name="connsiteY0" fmla="*/ 268 h 14863851"/>
                <a:gd name="connsiteX1" fmla="*/ 1667178 w 15105456"/>
                <a:gd name="connsiteY1" fmla="*/ 4920872 h 14863851"/>
                <a:gd name="connsiteX2" fmla="*/ 150574 w 15105456"/>
                <a:gd name="connsiteY2" fmla="*/ 11662331 h 14863851"/>
                <a:gd name="connsiteX3" fmla="*/ 159932 w 15105456"/>
                <a:gd name="connsiteY3" fmla="*/ 11692695 h 14863851"/>
                <a:gd name="connsiteX4" fmla="*/ 165780 w 15105456"/>
                <a:gd name="connsiteY4" fmla="*/ 11728888 h 14863851"/>
                <a:gd name="connsiteX5" fmla="*/ 7547446 w 15105456"/>
                <a:gd name="connsiteY5" fmla="*/ 14863851 h 14863851"/>
                <a:gd name="connsiteX6" fmla="*/ 14881926 w 15105456"/>
                <a:gd name="connsiteY6" fmla="*/ 11903648 h 14863851"/>
                <a:gd name="connsiteX7" fmla="*/ 14909761 w 15105456"/>
                <a:gd name="connsiteY7" fmla="*/ 11800558 h 14863851"/>
                <a:gd name="connsiteX8" fmla="*/ 14923904 w 15105456"/>
                <a:gd name="connsiteY8" fmla="*/ 11761043 h 14863851"/>
                <a:gd name="connsiteX9" fmla="*/ 13310172 w 15105456"/>
                <a:gd name="connsiteY9" fmla="*/ 4851018 h 14863851"/>
                <a:gd name="connsiteX10" fmla="*/ 8234354 w 15105456"/>
                <a:gd name="connsiteY10" fmla="*/ 162370 h 14863851"/>
                <a:gd name="connsiteX11" fmla="*/ 8119928 w 15105456"/>
                <a:gd name="connsiteY11" fmla="*/ 136115 h 14863851"/>
                <a:gd name="connsiteX12" fmla="*/ 8105217 w 15105456"/>
                <a:gd name="connsiteY12" fmla="*/ 129095 h 14863851"/>
                <a:gd name="connsiteX13" fmla="*/ 7433887 w 15105456"/>
                <a:gd name="connsiteY13" fmla="*/ 268 h 1486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105456" h="14863851">
                  <a:moveTo>
                    <a:pt x="7433887" y="268"/>
                  </a:moveTo>
                  <a:cubicBezTo>
                    <a:pt x="5721391" y="-26383"/>
                    <a:pt x="3342882" y="1936394"/>
                    <a:pt x="1667178" y="4920872"/>
                  </a:cubicBezTo>
                  <a:cubicBezTo>
                    <a:pt x="239727" y="7463205"/>
                    <a:pt x="-289215" y="10054975"/>
                    <a:pt x="150574" y="11662331"/>
                  </a:cubicBezTo>
                  <a:lnTo>
                    <a:pt x="159932" y="11692695"/>
                  </a:lnTo>
                  <a:lnTo>
                    <a:pt x="165780" y="11728888"/>
                  </a:lnTo>
                  <a:cubicBezTo>
                    <a:pt x="545757" y="13489750"/>
                    <a:pt x="3705628" y="14863851"/>
                    <a:pt x="7547446" y="14863851"/>
                  </a:cubicBezTo>
                  <a:cubicBezTo>
                    <a:pt x="11261203" y="14863851"/>
                    <a:pt x="14337719" y="13579830"/>
                    <a:pt x="14881926" y="11903648"/>
                  </a:cubicBezTo>
                  <a:lnTo>
                    <a:pt x="14909761" y="11800558"/>
                  </a:lnTo>
                  <a:lnTo>
                    <a:pt x="14923904" y="11761043"/>
                  </a:lnTo>
                  <a:cubicBezTo>
                    <a:pt x="15434087" y="10162959"/>
                    <a:pt x="14860547" y="7468785"/>
                    <a:pt x="13310172" y="4851018"/>
                  </a:cubicBezTo>
                  <a:cubicBezTo>
                    <a:pt x="11824395" y="2342324"/>
                    <a:pt x="9845883" y="586608"/>
                    <a:pt x="8234354" y="162370"/>
                  </a:cubicBezTo>
                  <a:lnTo>
                    <a:pt x="8119928" y="136115"/>
                  </a:lnTo>
                  <a:lnTo>
                    <a:pt x="8105217" y="129095"/>
                  </a:lnTo>
                  <a:cubicBezTo>
                    <a:pt x="7896733" y="46048"/>
                    <a:pt x="7671734" y="3970"/>
                    <a:pt x="7433887" y="268"/>
                  </a:cubicBezTo>
                  <a:close/>
                </a:path>
              </a:pathLst>
            </a:custGeom>
            <a:blipFill dpi="0" rotWithShape="0">
              <a:blip r:embed="rId3"/>
              <a:srcRect/>
              <a:stretch>
                <a:fillRect l="-24342" r="-23838"/>
              </a:stretch>
            </a:blip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310895" y="4519664"/>
            <a:ext cx="3570208" cy="769441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400" b="1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年度</a:t>
            </a:r>
            <a:r>
              <a:rPr lang="zh-CN" altLang="en-US" sz="4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Century Gothic" panose="020B0502020202020204" pitchFamily="34" charset="0"/>
              </a:rPr>
              <a:t>工作概述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3225798" y="5330842"/>
            <a:ext cx="5740402" cy="40011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10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The user can demonstrate on a projector or computer, or print the presentation and make it into a film to be used in a wider field The user can </a:t>
            </a:r>
            <a:r>
              <a:rPr lang="en-US" altLang="zh-CN" sz="1000" dirty="0" smtClean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</a:rPr>
              <a:t>demonstrate</a:t>
            </a:r>
            <a:endParaRPr lang="en-US" altLang="zh-CN" sz="10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339570" y="1457003"/>
            <a:ext cx="3512861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 smtClean="0">
                <a:solidFill>
                  <a:schemeClr val="bg1"/>
                </a:solidFill>
                <a:latin typeface="Century Gothic" panose="020B0502020202020204" pitchFamily="34" charset="0"/>
                <a:cs typeface="经典综艺体简" panose="02010609000101010101" pitchFamily="49" charset="-122"/>
              </a:rPr>
              <a:t>PART 01</a:t>
            </a:r>
            <a:endParaRPr lang="zh-CN" altLang="en-US" sz="4000" dirty="0">
              <a:solidFill>
                <a:schemeClr val="bg1"/>
              </a:solidFill>
              <a:latin typeface="Century Gothic" panose="020B0502020202020204" pitchFamily="34" charset="0"/>
              <a:cs typeface="经典综艺体简" panose="0201060900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545935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5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任意多边形 47"/>
          <p:cNvSpPr/>
          <p:nvPr/>
        </p:nvSpPr>
        <p:spPr>
          <a:xfrm rot="1800000">
            <a:off x="2173326" y="1241368"/>
            <a:ext cx="9828983" cy="7516971"/>
          </a:xfrm>
          <a:custGeom>
            <a:avLst/>
            <a:gdLst>
              <a:gd name="connsiteX0" fmla="*/ 7571475 w 9828983"/>
              <a:gd name="connsiteY0" fmla="*/ 0 h 7516971"/>
              <a:gd name="connsiteX1" fmla="*/ 8643743 w 9828983"/>
              <a:gd name="connsiteY1" fmla="*/ 9374 h 7516971"/>
              <a:gd name="connsiteX2" fmla="*/ 9828983 w 9828983"/>
              <a:gd name="connsiteY2" fmla="*/ 2062269 h 7516971"/>
              <a:gd name="connsiteX3" fmla="*/ 9828983 w 9828983"/>
              <a:gd name="connsiteY3" fmla="*/ 3066705 h 7516971"/>
              <a:gd name="connsiteX4" fmla="*/ 2128610 w 9828983"/>
              <a:gd name="connsiteY4" fmla="*/ 7512518 h 7516971"/>
              <a:gd name="connsiteX5" fmla="*/ 0 w 9828983"/>
              <a:gd name="connsiteY5" fmla="*/ 7516971 h 75169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828983" h="7516971">
                <a:moveTo>
                  <a:pt x="7571475" y="0"/>
                </a:moveTo>
                <a:lnTo>
                  <a:pt x="8643743" y="9374"/>
                </a:lnTo>
                <a:lnTo>
                  <a:pt x="9828983" y="2062269"/>
                </a:lnTo>
                <a:lnTo>
                  <a:pt x="9828983" y="3066705"/>
                </a:lnTo>
                <a:lnTo>
                  <a:pt x="2128610" y="7512518"/>
                </a:lnTo>
                <a:lnTo>
                  <a:pt x="0" y="7516971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2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srgbClr val="FFFFFF"/>
              </a:solidFill>
              <a:latin typeface="Arial"/>
              <a:ea typeface="微软雅黑"/>
            </a:endParaRPr>
          </a:p>
        </p:txBody>
      </p:sp>
      <p:grpSp>
        <p:nvGrpSpPr>
          <p:cNvPr id="68" name="组合 67"/>
          <p:cNvGrpSpPr/>
          <p:nvPr/>
        </p:nvGrpSpPr>
        <p:grpSpPr>
          <a:xfrm>
            <a:off x="1382452" y="1731024"/>
            <a:ext cx="1814495" cy="1316195"/>
            <a:chOff x="6621202" y="2075543"/>
            <a:chExt cx="2314726" cy="1679052"/>
          </a:xfrm>
        </p:grpSpPr>
        <p:sp>
          <p:nvSpPr>
            <p:cNvPr id="69" name="矩形 3"/>
            <p:cNvSpPr/>
            <p:nvPr/>
          </p:nvSpPr>
          <p:spPr>
            <a:xfrm rot="2100000">
              <a:off x="6944687" y="2585422"/>
              <a:ext cx="1991241" cy="1169173"/>
            </a:xfrm>
            <a:custGeom>
              <a:avLst/>
              <a:gdLst>
                <a:gd name="connsiteX0" fmla="*/ 0 w 5930900"/>
                <a:gd name="connsiteY0" fmla="*/ 0 h 2316335"/>
                <a:gd name="connsiteX1" fmla="*/ 5930900 w 5930900"/>
                <a:gd name="connsiteY1" fmla="*/ 0 h 2316335"/>
                <a:gd name="connsiteX2" fmla="*/ 5930900 w 5930900"/>
                <a:gd name="connsiteY2" fmla="*/ 2316335 h 2316335"/>
                <a:gd name="connsiteX3" fmla="*/ 0 w 5930900"/>
                <a:gd name="connsiteY3" fmla="*/ 2316335 h 2316335"/>
                <a:gd name="connsiteX4" fmla="*/ 0 w 5930900"/>
                <a:gd name="connsiteY4" fmla="*/ 0 h 2316335"/>
                <a:gd name="connsiteX0" fmla="*/ 0 w 5930900"/>
                <a:gd name="connsiteY0" fmla="*/ 0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5" fmla="*/ 0 w 5930900"/>
                <a:gd name="connsiteY5" fmla="*/ 0 h 2316335"/>
                <a:gd name="connsiteX0" fmla="*/ 0 w 5930900"/>
                <a:gd name="connsiteY0" fmla="*/ 2316335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0 w 5930900"/>
                <a:gd name="connsiteY0" fmla="*/ 2316335 h 2316335"/>
                <a:gd name="connsiteX1" fmla="*/ 494039 w 5930900"/>
                <a:gd name="connsiteY1" fmla="*/ 2322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1 w 5736813"/>
                <a:gd name="connsiteY0" fmla="*/ 2316313 h 2316335"/>
                <a:gd name="connsiteX1" fmla="*/ 299952 w 5736813"/>
                <a:gd name="connsiteY1" fmla="*/ 23225 h 2316335"/>
                <a:gd name="connsiteX2" fmla="*/ 5736813 w 5736813"/>
                <a:gd name="connsiteY2" fmla="*/ 0 h 2316335"/>
                <a:gd name="connsiteX3" fmla="*/ 5736813 w 5736813"/>
                <a:gd name="connsiteY3" fmla="*/ 2316335 h 2316335"/>
                <a:gd name="connsiteX4" fmla="*/ 1 w 5736813"/>
                <a:gd name="connsiteY4" fmla="*/ 2316313 h 231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6813" h="2316335">
                  <a:moveTo>
                    <a:pt x="1" y="2316313"/>
                  </a:moveTo>
                  <a:lnTo>
                    <a:pt x="299952" y="23225"/>
                  </a:lnTo>
                  <a:lnTo>
                    <a:pt x="5736813" y="0"/>
                  </a:lnTo>
                  <a:lnTo>
                    <a:pt x="5736813" y="2316335"/>
                  </a:lnTo>
                  <a:lnTo>
                    <a:pt x="1" y="231631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70" name="组合 69"/>
            <p:cNvGrpSpPr/>
            <p:nvPr/>
          </p:nvGrpSpPr>
          <p:grpSpPr>
            <a:xfrm>
              <a:off x="6621202" y="2075543"/>
              <a:ext cx="1190041" cy="1190039"/>
              <a:chOff x="5663488" y="1758240"/>
              <a:chExt cx="1874676" cy="1874672"/>
            </a:xfrm>
          </p:grpSpPr>
          <p:sp>
            <p:nvSpPr>
              <p:cNvPr id="71" name="圆角矩形 7"/>
              <p:cNvSpPr/>
              <p:nvPr/>
            </p:nvSpPr>
            <p:spPr>
              <a:xfrm>
                <a:off x="5663488" y="1758240"/>
                <a:ext cx="1874676" cy="18746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72" name="椭圆 71"/>
              <p:cNvSpPr/>
              <p:nvPr/>
            </p:nvSpPr>
            <p:spPr>
              <a:xfrm>
                <a:off x="5928512" y="2023262"/>
                <a:ext cx="1344632" cy="1344632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DFPYeaSong-B5" panose="02020800000000000000" pitchFamily="18" charset="-120"/>
                  <a:ea typeface="DFPYeaSong-B5" panose="02020800000000000000" pitchFamily="18" charset="-120"/>
                  <a:cs typeface="+mn-cs"/>
                </a:endParaRPr>
              </a:p>
            </p:txBody>
          </p:sp>
          <p:sp>
            <p:nvSpPr>
              <p:cNvPr id="73" name="圆角矩形 7"/>
              <p:cNvSpPr/>
              <p:nvPr/>
            </p:nvSpPr>
            <p:spPr>
              <a:xfrm>
                <a:off x="6267543" y="2375392"/>
                <a:ext cx="666567" cy="640369"/>
              </a:xfrm>
              <a:custGeom>
                <a:avLst/>
                <a:gdLst>
                  <a:gd name="T0" fmla="*/ 114 w 276"/>
                  <a:gd name="T1" fmla="*/ 257 h 265"/>
                  <a:gd name="T2" fmla="*/ 143 w 276"/>
                  <a:gd name="T3" fmla="*/ 249 h 265"/>
                  <a:gd name="T4" fmla="*/ 263 w 276"/>
                  <a:gd name="T5" fmla="*/ 35 h 265"/>
                  <a:gd name="T6" fmla="*/ 234 w 276"/>
                  <a:gd name="T7" fmla="*/ 17 h 265"/>
                  <a:gd name="T8" fmla="*/ 117 w 276"/>
                  <a:gd name="T9" fmla="*/ 210 h 265"/>
                  <a:gd name="T10" fmla="*/ 42 w 276"/>
                  <a:gd name="T11" fmla="*/ 140 h 265"/>
                  <a:gd name="T12" fmla="*/ 18 w 276"/>
                  <a:gd name="T13" fmla="*/ 164 h 265"/>
                  <a:gd name="T14" fmla="*/ 114 w 276"/>
                  <a:gd name="T15" fmla="*/ 257 h 2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6" h="265">
                    <a:moveTo>
                      <a:pt x="114" y="257"/>
                    </a:moveTo>
                    <a:cubicBezTo>
                      <a:pt x="123" y="265"/>
                      <a:pt x="141" y="262"/>
                      <a:pt x="143" y="249"/>
                    </a:cubicBezTo>
                    <a:cubicBezTo>
                      <a:pt x="155" y="168"/>
                      <a:pt x="217" y="99"/>
                      <a:pt x="263" y="35"/>
                    </a:cubicBezTo>
                    <a:cubicBezTo>
                      <a:pt x="276" y="17"/>
                      <a:pt x="246" y="0"/>
                      <a:pt x="234" y="17"/>
                    </a:cubicBezTo>
                    <a:cubicBezTo>
                      <a:pt x="191" y="77"/>
                      <a:pt x="138" y="139"/>
                      <a:pt x="117" y="210"/>
                    </a:cubicBezTo>
                    <a:cubicBezTo>
                      <a:pt x="93" y="186"/>
                      <a:pt x="69" y="162"/>
                      <a:pt x="42" y="140"/>
                    </a:cubicBezTo>
                    <a:cubicBezTo>
                      <a:pt x="25" y="126"/>
                      <a:pt x="0" y="150"/>
                      <a:pt x="18" y="164"/>
                    </a:cubicBezTo>
                    <a:cubicBezTo>
                      <a:pt x="53" y="192"/>
                      <a:pt x="83" y="225"/>
                      <a:pt x="114" y="25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74" name="组合 73"/>
          <p:cNvGrpSpPr/>
          <p:nvPr/>
        </p:nvGrpSpPr>
        <p:grpSpPr>
          <a:xfrm>
            <a:off x="3063353" y="1731024"/>
            <a:ext cx="1814495" cy="1316195"/>
            <a:chOff x="6621202" y="2075543"/>
            <a:chExt cx="2314726" cy="1679052"/>
          </a:xfrm>
        </p:grpSpPr>
        <p:sp>
          <p:nvSpPr>
            <p:cNvPr id="75" name="矩形 3"/>
            <p:cNvSpPr/>
            <p:nvPr/>
          </p:nvSpPr>
          <p:spPr>
            <a:xfrm rot="2100000">
              <a:off x="6944687" y="2585422"/>
              <a:ext cx="1991241" cy="1169173"/>
            </a:xfrm>
            <a:custGeom>
              <a:avLst/>
              <a:gdLst>
                <a:gd name="connsiteX0" fmla="*/ 0 w 5930900"/>
                <a:gd name="connsiteY0" fmla="*/ 0 h 2316335"/>
                <a:gd name="connsiteX1" fmla="*/ 5930900 w 5930900"/>
                <a:gd name="connsiteY1" fmla="*/ 0 h 2316335"/>
                <a:gd name="connsiteX2" fmla="*/ 5930900 w 5930900"/>
                <a:gd name="connsiteY2" fmla="*/ 2316335 h 2316335"/>
                <a:gd name="connsiteX3" fmla="*/ 0 w 5930900"/>
                <a:gd name="connsiteY3" fmla="*/ 2316335 h 2316335"/>
                <a:gd name="connsiteX4" fmla="*/ 0 w 5930900"/>
                <a:gd name="connsiteY4" fmla="*/ 0 h 2316335"/>
                <a:gd name="connsiteX0" fmla="*/ 0 w 5930900"/>
                <a:gd name="connsiteY0" fmla="*/ 0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5" fmla="*/ 0 w 5930900"/>
                <a:gd name="connsiteY5" fmla="*/ 0 h 2316335"/>
                <a:gd name="connsiteX0" fmla="*/ 0 w 5930900"/>
                <a:gd name="connsiteY0" fmla="*/ 2316335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0 w 5930900"/>
                <a:gd name="connsiteY0" fmla="*/ 2316335 h 2316335"/>
                <a:gd name="connsiteX1" fmla="*/ 494039 w 5930900"/>
                <a:gd name="connsiteY1" fmla="*/ 2322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1 w 5736813"/>
                <a:gd name="connsiteY0" fmla="*/ 2316313 h 2316335"/>
                <a:gd name="connsiteX1" fmla="*/ 299952 w 5736813"/>
                <a:gd name="connsiteY1" fmla="*/ 23225 h 2316335"/>
                <a:gd name="connsiteX2" fmla="*/ 5736813 w 5736813"/>
                <a:gd name="connsiteY2" fmla="*/ 0 h 2316335"/>
                <a:gd name="connsiteX3" fmla="*/ 5736813 w 5736813"/>
                <a:gd name="connsiteY3" fmla="*/ 2316335 h 2316335"/>
                <a:gd name="connsiteX4" fmla="*/ 1 w 5736813"/>
                <a:gd name="connsiteY4" fmla="*/ 2316313 h 231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6813" h="2316335">
                  <a:moveTo>
                    <a:pt x="1" y="2316313"/>
                  </a:moveTo>
                  <a:lnTo>
                    <a:pt x="299952" y="23225"/>
                  </a:lnTo>
                  <a:lnTo>
                    <a:pt x="5736813" y="0"/>
                  </a:lnTo>
                  <a:lnTo>
                    <a:pt x="5736813" y="2316335"/>
                  </a:lnTo>
                  <a:lnTo>
                    <a:pt x="1" y="231631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76" name="组合 75"/>
            <p:cNvGrpSpPr/>
            <p:nvPr/>
          </p:nvGrpSpPr>
          <p:grpSpPr>
            <a:xfrm>
              <a:off x="6621202" y="2075543"/>
              <a:ext cx="1190041" cy="1190039"/>
              <a:chOff x="5663488" y="1758240"/>
              <a:chExt cx="1874676" cy="1874672"/>
            </a:xfrm>
          </p:grpSpPr>
          <p:sp>
            <p:nvSpPr>
              <p:cNvPr id="77" name="圆角矩形 7"/>
              <p:cNvSpPr/>
              <p:nvPr/>
            </p:nvSpPr>
            <p:spPr>
              <a:xfrm>
                <a:off x="5663488" y="1758240"/>
                <a:ext cx="1874676" cy="18746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78" name="椭圆 77"/>
              <p:cNvSpPr/>
              <p:nvPr/>
            </p:nvSpPr>
            <p:spPr>
              <a:xfrm>
                <a:off x="5928512" y="2023262"/>
                <a:ext cx="1344632" cy="1344632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DFPYeaSong-B5" panose="02020800000000000000" pitchFamily="18" charset="-120"/>
                  <a:ea typeface="DFPYeaSong-B5" panose="02020800000000000000" pitchFamily="18" charset="-120"/>
                  <a:cs typeface="+mn-cs"/>
                </a:endParaRPr>
              </a:p>
            </p:txBody>
          </p:sp>
          <p:sp>
            <p:nvSpPr>
              <p:cNvPr id="79" name="圆角矩形 7"/>
              <p:cNvSpPr/>
              <p:nvPr/>
            </p:nvSpPr>
            <p:spPr>
              <a:xfrm>
                <a:off x="6278720" y="2362293"/>
                <a:ext cx="644212" cy="666567"/>
              </a:xfrm>
              <a:custGeom>
                <a:avLst/>
                <a:gdLst>
                  <a:gd name="connsiteX0" fmla="*/ 94055 w 317452"/>
                  <a:gd name="connsiteY0" fmla="*/ 135965 h 328468"/>
                  <a:gd name="connsiteX1" fmla="*/ 94407 w 317452"/>
                  <a:gd name="connsiteY1" fmla="*/ 136055 h 328468"/>
                  <a:gd name="connsiteX2" fmla="*/ 104825 w 317452"/>
                  <a:gd name="connsiteY2" fmla="*/ 158537 h 328468"/>
                  <a:gd name="connsiteX3" fmla="*/ 106109 w 317452"/>
                  <a:gd name="connsiteY3" fmla="*/ 161308 h 328468"/>
                  <a:gd name="connsiteX4" fmla="*/ 98162 w 317452"/>
                  <a:gd name="connsiteY4" fmla="*/ 160053 h 328468"/>
                  <a:gd name="connsiteX5" fmla="*/ 96849 w 317452"/>
                  <a:gd name="connsiteY5" fmla="*/ 160053 h 328468"/>
                  <a:gd name="connsiteX6" fmla="*/ 92911 w 317452"/>
                  <a:gd name="connsiteY6" fmla="*/ 137630 h 328468"/>
                  <a:gd name="connsiteX7" fmla="*/ 93506 w 317452"/>
                  <a:gd name="connsiteY7" fmla="*/ 136765 h 328468"/>
                  <a:gd name="connsiteX8" fmla="*/ 39496 w 317452"/>
                  <a:gd name="connsiteY8" fmla="*/ 115887 h 328468"/>
                  <a:gd name="connsiteX9" fmla="*/ 51437 w 317452"/>
                  <a:gd name="connsiteY9" fmla="*/ 165488 h 328468"/>
                  <a:gd name="connsiteX10" fmla="*/ 48784 w 317452"/>
                  <a:gd name="connsiteY10" fmla="*/ 166793 h 328468"/>
                  <a:gd name="connsiteX11" fmla="*/ 47457 w 317452"/>
                  <a:gd name="connsiteY11" fmla="*/ 170709 h 328468"/>
                  <a:gd name="connsiteX12" fmla="*/ 48784 w 317452"/>
                  <a:gd name="connsiteY12" fmla="*/ 173319 h 328468"/>
                  <a:gd name="connsiteX13" fmla="*/ 52764 w 317452"/>
                  <a:gd name="connsiteY13" fmla="*/ 175930 h 328468"/>
                  <a:gd name="connsiteX14" fmla="*/ 55418 w 317452"/>
                  <a:gd name="connsiteY14" fmla="*/ 174625 h 328468"/>
                  <a:gd name="connsiteX15" fmla="*/ 87263 w 317452"/>
                  <a:gd name="connsiteY15" fmla="*/ 216393 h 328468"/>
                  <a:gd name="connsiteX16" fmla="*/ 55418 w 317452"/>
                  <a:gd name="connsiteY16" fmla="*/ 230752 h 328468"/>
                  <a:gd name="connsiteX17" fmla="*/ 38169 w 317452"/>
                  <a:gd name="connsiteY17" fmla="*/ 224225 h 328468"/>
                  <a:gd name="connsiteX18" fmla="*/ 1017 w 317452"/>
                  <a:gd name="connsiteY18" fmla="*/ 147214 h 328468"/>
                  <a:gd name="connsiteX19" fmla="*/ 7651 w 317452"/>
                  <a:gd name="connsiteY19" fmla="*/ 128940 h 328468"/>
                  <a:gd name="connsiteX20" fmla="*/ 39496 w 317452"/>
                  <a:gd name="connsiteY20" fmla="*/ 115887 h 328468"/>
                  <a:gd name="connsiteX21" fmla="*/ 63900 w 317452"/>
                  <a:gd name="connsiteY21" fmla="*/ 106627 h 328468"/>
                  <a:gd name="connsiteX22" fmla="*/ 71807 w 317452"/>
                  <a:gd name="connsiteY22" fmla="*/ 114982 h 328468"/>
                  <a:gd name="connsiteX23" fmla="*/ 81033 w 317452"/>
                  <a:gd name="connsiteY23" fmla="*/ 133331 h 328468"/>
                  <a:gd name="connsiteX24" fmla="*/ 87623 w 317452"/>
                  <a:gd name="connsiteY24" fmla="*/ 130710 h 328468"/>
                  <a:gd name="connsiteX25" fmla="*/ 95803 w 317452"/>
                  <a:gd name="connsiteY25" fmla="*/ 133422 h 328468"/>
                  <a:gd name="connsiteX26" fmla="*/ 94055 w 317452"/>
                  <a:gd name="connsiteY26" fmla="*/ 135965 h 328468"/>
                  <a:gd name="connsiteX27" fmla="*/ 89115 w 317452"/>
                  <a:gd name="connsiteY27" fmla="*/ 134702 h 328468"/>
                  <a:gd name="connsiteX28" fmla="*/ 83823 w 317452"/>
                  <a:gd name="connsiteY28" fmla="*/ 137407 h 328468"/>
                  <a:gd name="connsiteX29" fmla="*/ 82500 w 317452"/>
                  <a:gd name="connsiteY29" fmla="*/ 137407 h 328468"/>
                  <a:gd name="connsiteX30" fmla="*/ 97053 w 317452"/>
                  <a:gd name="connsiteY30" fmla="*/ 169863 h 328468"/>
                  <a:gd name="connsiteX31" fmla="*/ 98375 w 317452"/>
                  <a:gd name="connsiteY31" fmla="*/ 169863 h 328468"/>
                  <a:gd name="connsiteX32" fmla="*/ 103667 w 317452"/>
                  <a:gd name="connsiteY32" fmla="*/ 167158 h 328468"/>
                  <a:gd name="connsiteX33" fmla="*/ 106313 w 317452"/>
                  <a:gd name="connsiteY33" fmla="*/ 161749 h 328468"/>
                  <a:gd name="connsiteX34" fmla="*/ 106109 w 317452"/>
                  <a:gd name="connsiteY34" fmla="*/ 161308 h 328468"/>
                  <a:gd name="connsiteX35" fmla="*/ 109648 w 317452"/>
                  <a:gd name="connsiteY35" fmla="*/ 161866 h 328468"/>
                  <a:gd name="connsiteX36" fmla="*/ 110272 w 317452"/>
                  <a:gd name="connsiteY36" fmla="*/ 161402 h 328468"/>
                  <a:gd name="connsiteX37" fmla="*/ 110522 w 317452"/>
                  <a:gd name="connsiteY37" fmla="*/ 164622 h 328468"/>
                  <a:gd name="connsiteX38" fmla="*/ 106074 w 317452"/>
                  <a:gd name="connsiteY38" fmla="*/ 170028 h 328468"/>
                  <a:gd name="connsiteX39" fmla="*/ 99484 w 317452"/>
                  <a:gd name="connsiteY39" fmla="*/ 172650 h 328468"/>
                  <a:gd name="connsiteX40" fmla="*/ 107391 w 317452"/>
                  <a:gd name="connsiteY40" fmla="*/ 192309 h 328468"/>
                  <a:gd name="connsiteX41" fmla="*/ 100802 w 317452"/>
                  <a:gd name="connsiteY41" fmla="*/ 211968 h 328468"/>
                  <a:gd name="connsiteX42" fmla="*/ 91576 w 317452"/>
                  <a:gd name="connsiteY42" fmla="*/ 215900 h 328468"/>
                  <a:gd name="connsiteX43" fmla="*/ 59946 w 317452"/>
                  <a:gd name="connsiteY43" fmla="*/ 172650 h 328468"/>
                  <a:gd name="connsiteX44" fmla="*/ 62582 w 317452"/>
                  <a:gd name="connsiteY44" fmla="*/ 171339 h 328468"/>
                  <a:gd name="connsiteX45" fmla="*/ 63900 w 317452"/>
                  <a:gd name="connsiteY45" fmla="*/ 166097 h 328468"/>
                  <a:gd name="connsiteX46" fmla="*/ 62582 w 317452"/>
                  <a:gd name="connsiteY46" fmla="*/ 163475 h 328468"/>
                  <a:gd name="connsiteX47" fmla="*/ 58628 w 317452"/>
                  <a:gd name="connsiteY47" fmla="*/ 162165 h 328468"/>
                  <a:gd name="connsiteX48" fmla="*/ 54674 w 317452"/>
                  <a:gd name="connsiteY48" fmla="*/ 163475 h 328468"/>
                  <a:gd name="connsiteX49" fmla="*/ 42813 w 317452"/>
                  <a:gd name="connsiteY49" fmla="*/ 111051 h 328468"/>
                  <a:gd name="connsiteX50" fmla="*/ 52038 w 317452"/>
                  <a:gd name="connsiteY50" fmla="*/ 107119 h 328468"/>
                  <a:gd name="connsiteX51" fmla="*/ 63900 w 317452"/>
                  <a:gd name="connsiteY51" fmla="*/ 106627 h 328468"/>
                  <a:gd name="connsiteX52" fmla="*/ 221560 w 317452"/>
                  <a:gd name="connsiteY52" fmla="*/ 67725 h 328468"/>
                  <a:gd name="connsiteX53" fmla="*/ 239938 w 317452"/>
                  <a:gd name="connsiteY53" fmla="*/ 67725 h 328468"/>
                  <a:gd name="connsiteX54" fmla="*/ 249127 w 317452"/>
                  <a:gd name="connsiteY54" fmla="*/ 90147 h 328468"/>
                  <a:gd name="connsiteX55" fmla="*/ 249127 w 317452"/>
                  <a:gd name="connsiteY55" fmla="*/ 99380 h 328468"/>
                  <a:gd name="connsiteX56" fmla="*/ 259629 w 317452"/>
                  <a:gd name="connsiteY56" fmla="*/ 162691 h 328468"/>
                  <a:gd name="connsiteX57" fmla="*/ 300324 w 317452"/>
                  <a:gd name="connsiteY57" fmla="*/ 193027 h 328468"/>
                  <a:gd name="connsiteX58" fmla="*/ 304262 w 317452"/>
                  <a:gd name="connsiteY58" fmla="*/ 215450 h 328468"/>
                  <a:gd name="connsiteX59" fmla="*/ 283258 w 317452"/>
                  <a:gd name="connsiteY59" fmla="*/ 219407 h 328468"/>
                  <a:gd name="connsiteX60" fmla="*/ 281946 w 317452"/>
                  <a:gd name="connsiteY60" fmla="*/ 218088 h 328468"/>
                  <a:gd name="connsiteX61" fmla="*/ 236000 w 317452"/>
                  <a:gd name="connsiteY61" fmla="*/ 185113 h 328468"/>
                  <a:gd name="connsiteX62" fmla="*/ 229436 w 317452"/>
                  <a:gd name="connsiteY62" fmla="*/ 174562 h 328468"/>
                  <a:gd name="connsiteX63" fmla="*/ 224185 w 317452"/>
                  <a:gd name="connsiteY63" fmla="*/ 145544 h 328468"/>
                  <a:gd name="connsiteX64" fmla="*/ 196617 w 317452"/>
                  <a:gd name="connsiteY64" fmla="*/ 194346 h 328468"/>
                  <a:gd name="connsiteX65" fmla="*/ 229436 w 317452"/>
                  <a:gd name="connsiteY65" fmla="*/ 243148 h 328468"/>
                  <a:gd name="connsiteX66" fmla="*/ 230749 w 317452"/>
                  <a:gd name="connsiteY66" fmla="*/ 265571 h 328468"/>
                  <a:gd name="connsiteX67" fmla="*/ 195305 w 317452"/>
                  <a:gd name="connsiteY67" fmla="*/ 318329 h 328468"/>
                  <a:gd name="connsiteX68" fmla="*/ 169050 w 317452"/>
                  <a:gd name="connsiteY68" fmla="*/ 323605 h 328468"/>
                  <a:gd name="connsiteX69" fmla="*/ 167737 w 317452"/>
                  <a:gd name="connsiteY69" fmla="*/ 323605 h 328468"/>
                  <a:gd name="connsiteX70" fmla="*/ 162486 w 317452"/>
                  <a:gd name="connsiteY70" fmla="*/ 297226 h 328468"/>
                  <a:gd name="connsiteX71" fmla="*/ 191366 w 317452"/>
                  <a:gd name="connsiteY71" fmla="*/ 255019 h 328468"/>
                  <a:gd name="connsiteX72" fmla="*/ 167737 w 317452"/>
                  <a:gd name="connsiteY72" fmla="*/ 220726 h 328468"/>
                  <a:gd name="connsiteX73" fmla="*/ 70594 w 317452"/>
                  <a:gd name="connsiteY73" fmla="*/ 322286 h 328468"/>
                  <a:gd name="connsiteX74" fmla="*/ 46965 w 317452"/>
                  <a:gd name="connsiteY74" fmla="*/ 326243 h 328468"/>
                  <a:gd name="connsiteX75" fmla="*/ 44339 w 317452"/>
                  <a:gd name="connsiteY75" fmla="*/ 322286 h 328468"/>
                  <a:gd name="connsiteX76" fmla="*/ 43027 w 317452"/>
                  <a:gd name="connsiteY76" fmla="*/ 295907 h 328468"/>
                  <a:gd name="connsiteX77" fmla="*/ 144108 w 317452"/>
                  <a:gd name="connsiteY77" fmla="*/ 189070 h 328468"/>
                  <a:gd name="connsiteX78" fmla="*/ 148046 w 317452"/>
                  <a:gd name="connsiteY78" fmla="*/ 177200 h 328468"/>
                  <a:gd name="connsiteX79" fmla="*/ 190054 w 317452"/>
                  <a:gd name="connsiteY79" fmla="*/ 103337 h 328468"/>
                  <a:gd name="connsiteX80" fmla="*/ 151984 w 317452"/>
                  <a:gd name="connsiteY80" fmla="*/ 107294 h 328468"/>
                  <a:gd name="connsiteX81" fmla="*/ 119166 w 317452"/>
                  <a:gd name="connsiteY81" fmla="*/ 154777 h 328468"/>
                  <a:gd name="connsiteX82" fmla="*/ 110272 w 317452"/>
                  <a:gd name="connsiteY82" fmla="*/ 161402 h 328468"/>
                  <a:gd name="connsiteX83" fmla="*/ 110027 w 317452"/>
                  <a:gd name="connsiteY83" fmla="*/ 158233 h 328468"/>
                  <a:gd name="connsiteX84" fmla="*/ 99484 w 317452"/>
                  <a:gd name="connsiteY84" fmla="*/ 134642 h 328468"/>
                  <a:gd name="connsiteX85" fmla="*/ 95803 w 317452"/>
                  <a:gd name="connsiteY85" fmla="*/ 133422 h 328468"/>
                  <a:gd name="connsiteX86" fmla="*/ 97670 w 317452"/>
                  <a:gd name="connsiteY86" fmla="*/ 130706 h 328468"/>
                  <a:gd name="connsiteX87" fmla="*/ 130980 w 317452"/>
                  <a:gd name="connsiteY87" fmla="*/ 82234 h 328468"/>
                  <a:gd name="connsiteX88" fmla="*/ 141482 w 317452"/>
                  <a:gd name="connsiteY88" fmla="*/ 75639 h 328468"/>
                  <a:gd name="connsiteX89" fmla="*/ 221560 w 317452"/>
                  <a:gd name="connsiteY89" fmla="*/ 67725 h 328468"/>
                  <a:gd name="connsiteX90" fmla="*/ 276970 w 317452"/>
                  <a:gd name="connsiteY90" fmla="*/ 0 h 328468"/>
                  <a:gd name="connsiteX91" fmla="*/ 317452 w 317452"/>
                  <a:gd name="connsiteY91" fmla="*/ 39688 h 328468"/>
                  <a:gd name="connsiteX92" fmla="*/ 276970 w 317452"/>
                  <a:gd name="connsiteY92" fmla="*/ 79376 h 328468"/>
                  <a:gd name="connsiteX93" fmla="*/ 236488 w 317452"/>
                  <a:gd name="connsiteY93" fmla="*/ 39688 h 328468"/>
                  <a:gd name="connsiteX94" fmla="*/ 276970 w 317452"/>
                  <a:gd name="connsiteY94" fmla="*/ 0 h 32846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</a:cxnLst>
                <a:rect l="l" t="t" r="r" b="b"/>
                <a:pathLst>
                  <a:path w="317452" h="328468">
                    <a:moveTo>
                      <a:pt x="94055" y="135965"/>
                    </a:moveTo>
                    <a:lnTo>
                      <a:pt x="94407" y="136055"/>
                    </a:lnTo>
                    <a:cubicBezTo>
                      <a:pt x="100360" y="148902"/>
                      <a:pt x="103337" y="155325"/>
                      <a:pt x="104825" y="158537"/>
                    </a:cubicBezTo>
                    <a:lnTo>
                      <a:pt x="106109" y="161308"/>
                    </a:lnTo>
                    <a:lnTo>
                      <a:pt x="98162" y="160053"/>
                    </a:lnTo>
                    <a:cubicBezTo>
                      <a:pt x="98162" y="160053"/>
                      <a:pt x="96849" y="160053"/>
                      <a:pt x="96849" y="160053"/>
                    </a:cubicBezTo>
                    <a:cubicBezTo>
                      <a:pt x="90285" y="154777"/>
                      <a:pt x="87660" y="144225"/>
                      <a:pt x="92911" y="137630"/>
                    </a:cubicBezTo>
                    <a:cubicBezTo>
                      <a:pt x="92911" y="137630"/>
                      <a:pt x="92911" y="137630"/>
                      <a:pt x="93506" y="136765"/>
                    </a:cubicBezTo>
                    <a:close/>
                    <a:moveTo>
                      <a:pt x="39496" y="115887"/>
                    </a:moveTo>
                    <a:cubicBezTo>
                      <a:pt x="39496" y="115887"/>
                      <a:pt x="39496" y="115887"/>
                      <a:pt x="51437" y="165488"/>
                    </a:cubicBezTo>
                    <a:cubicBezTo>
                      <a:pt x="51437" y="165488"/>
                      <a:pt x="51437" y="165488"/>
                      <a:pt x="48784" y="166793"/>
                    </a:cubicBezTo>
                    <a:cubicBezTo>
                      <a:pt x="47457" y="166793"/>
                      <a:pt x="47457" y="169403"/>
                      <a:pt x="47457" y="170709"/>
                    </a:cubicBezTo>
                    <a:cubicBezTo>
                      <a:pt x="47457" y="170709"/>
                      <a:pt x="47457" y="170709"/>
                      <a:pt x="48784" y="173319"/>
                    </a:cubicBezTo>
                    <a:cubicBezTo>
                      <a:pt x="50111" y="175930"/>
                      <a:pt x="51437" y="175930"/>
                      <a:pt x="52764" y="175930"/>
                    </a:cubicBezTo>
                    <a:lnTo>
                      <a:pt x="55418" y="174625"/>
                    </a:lnTo>
                    <a:cubicBezTo>
                      <a:pt x="55418" y="174625"/>
                      <a:pt x="55418" y="174625"/>
                      <a:pt x="87263" y="216393"/>
                    </a:cubicBezTo>
                    <a:cubicBezTo>
                      <a:pt x="87263" y="216393"/>
                      <a:pt x="87263" y="216393"/>
                      <a:pt x="55418" y="230752"/>
                    </a:cubicBezTo>
                    <a:cubicBezTo>
                      <a:pt x="48784" y="233362"/>
                      <a:pt x="40823" y="230752"/>
                      <a:pt x="38169" y="224225"/>
                    </a:cubicBezTo>
                    <a:cubicBezTo>
                      <a:pt x="38169" y="224225"/>
                      <a:pt x="38169" y="224225"/>
                      <a:pt x="1017" y="147214"/>
                    </a:cubicBezTo>
                    <a:cubicBezTo>
                      <a:pt x="-1637" y="140687"/>
                      <a:pt x="1017" y="132856"/>
                      <a:pt x="7651" y="128940"/>
                    </a:cubicBezTo>
                    <a:cubicBezTo>
                      <a:pt x="7651" y="128940"/>
                      <a:pt x="7651" y="128940"/>
                      <a:pt x="39496" y="115887"/>
                    </a:cubicBezTo>
                    <a:close/>
                    <a:moveTo>
                      <a:pt x="63900" y="106627"/>
                    </a:moveTo>
                    <a:cubicBezTo>
                      <a:pt x="67524" y="108102"/>
                      <a:pt x="70489" y="111051"/>
                      <a:pt x="71807" y="114982"/>
                    </a:cubicBezTo>
                    <a:cubicBezTo>
                      <a:pt x="71807" y="114982"/>
                      <a:pt x="71807" y="114982"/>
                      <a:pt x="81033" y="133331"/>
                    </a:cubicBezTo>
                    <a:cubicBezTo>
                      <a:pt x="81033" y="133331"/>
                      <a:pt x="81033" y="133331"/>
                      <a:pt x="87623" y="130710"/>
                    </a:cubicBezTo>
                    <a:lnTo>
                      <a:pt x="95803" y="133422"/>
                    </a:lnTo>
                    <a:lnTo>
                      <a:pt x="94055" y="135965"/>
                    </a:lnTo>
                    <a:lnTo>
                      <a:pt x="89115" y="134702"/>
                    </a:lnTo>
                    <a:cubicBezTo>
                      <a:pt x="89115" y="134702"/>
                      <a:pt x="89115" y="134702"/>
                      <a:pt x="83823" y="137407"/>
                    </a:cubicBezTo>
                    <a:cubicBezTo>
                      <a:pt x="83823" y="137407"/>
                      <a:pt x="82500" y="137407"/>
                      <a:pt x="82500" y="137407"/>
                    </a:cubicBezTo>
                    <a:cubicBezTo>
                      <a:pt x="82500" y="137407"/>
                      <a:pt x="82500" y="137407"/>
                      <a:pt x="97053" y="169863"/>
                    </a:cubicBezTo>
                    <a:cubicBezTo>
                      <a:pt x="97053" y="169863"/>
                      <a:pt x="97053" y="169863"/>
                      <a:pt x="98375" y="169863"/>
                    </a:cubicBezTo>
                    <a:lnTo>
                      <a:pt x="103667" y="167158"/>
                    </a:lnTo>
                    <a:cubicBezTo>
                      <a:pt x="106313" y="165806"/>
                      <a:pt x="106313" y="163101"/>
                      <a:pt x="106313" y="161749"/>
                    </a:cubicBezTo>
                    <a:lnTo>
                      <a:pt x="106109" y="161308"/>
                    </a:lnTo>
                    <a:lnTo>
                      <a:pt x="109648" y="161866"/>
                    </a:lnTo>
                    <a:lnTo>
                      <a:pt x="110272" y="161402"/>
                    </a:lnTo>
                    <a:lnTo>
                      <a:pt x="110522" y="164622"/>
                    </a:lnTo>
                    <a:cubicBezTo>
                      <a:pt x="109698" y="166752"/>
                      <a:pt x="108051" y="168718"/>
                      <a:pt x="106074" y="170028"/>
                    </a:cubicBezTo>
                    <a:cubicBezTo>
                      <a:pt x="106074" y="170028"/>
                      <a:pt x="106074" y="170028"/>
                      <a:pt x="99484" y="172650"/>
                    </a:cubicBezTo>
                    <a:cubicBezTo>
                      <a:pt x="99484" y="172650"/>
                      <a:pt x="99484" y="172650"/>
                      <a:pt x="107391" y="192309"/>
                    </a:cubicBezTo>
                    <a:cubicBezTo>
                      <a:pt x="111345" y="198862"/>
                      <a:pt x="107391" y="208036"/>
                      <a:pt x="100802" y="211968"/>
                    </a:cubicBezTo>
                    <a:cubicBezTo>
                      <a:pt x="100802" y="211968"/>
                      <a:pt x="100802" y="211968"/>
                      <a:pt x="91576" y="215900"/>
                    </a:cubicBezTo>
                    <a:cubicBezTo>
                      <a:pt x="91576" y="215900"/>
                      <a:pt x="91576" y="215900"/>
                      <a:pt x="59946" y="172650"/>
                    </a:cubicBezTo>
                    <a:cubicBezTo>
                      <a:pt x="59946" y="172650"/>
                      <a:pt x="59946" y="172650"/>
                      <a:pt x="62582" y="171339"/>
                    </a:cubicBezTo>
                    <a:cubicBezTo>
                      <a:pt x="65218" y="170028"/>
                      <a:pt x="65218" y="167407"/>
                      <a:pt x="63900" y="166097"/>
                    </a:cubicBezTo>
                    <a:cubicBezTo>
                      <a:pt x="63900" y="166097"/>
                      <a:pt x="63900" y="166097"/>
                      <a:pt x="62582" y="163475"/>
                    </a:cubicBezTo>
                    <a:cubicBezTo>
                      <a:pt x="62582" y="162165"/>
                      <a:pt x="59946" y="160854"/>
                      <a:pt x="58628" y="162165"/>
                    </a:cubicBezTo>
                    <a:cubicBezTo>
                      <a:pt x="58628" y="162165"/>
                      <a:pt x="58628" y="162165"/>
                      <a:pt x="54674" y="163475"/>
                    </a:cubicBezTo>
                    <a:cubicBezTo>
                      <a:pt x="54674" y="163475"/>
                      <a:pt x="54674" y="163475"/>
                      <a:pt x="42813" y="111051"/>
                    </a:cubicBezTo>
                    <a:cubicBezTo>
                      <a:pt x="42813" y="111051"/>
                      <a:pt x="42813" y="111051"/>
                      <a:pt x="52038" y="107119"/>
                    </a:cubicBezTo>
                    <a:cubicBezTo>
                      <a:pt x="55992" y="105153"/>
                      <a:pt x="60275" y="105153"/>
                      <a:pt x="63900" y="106627"/>
                    </a:cubicBezTo>
                    <a:close/>
                    <a:moveTo>
                      <a:pt x="221560" y="67725"/>
                    </a:moveTo>
                    <a:cubicBezTo>
                      <a:pt x="226810" y="65087"/>
                      <a:pt x="234687" y="65087"/>
                      <a:pt x="239938" y="67725"/>
                    </a:cubicBezTo>
                    <a:cubicBezTo>
                      <a:pt x="247814" y="73001"/>
                      <a:pt x="250440" y="80915"/>
                      <a:pt x="249127" y="90147"/>
                    </a:cubicBezTo>
                    <a:cubicBezTo>
                      <a:pt x="249127" y="92785"/>
                      <a:pt x="249127" y="96742"/>
                      <a:pt x="249127" y="99380"/>
                    </a:cubicBezTo>
                    <a:cubicBezTo>
                      <a:pt x="249127" y="99380"/>
                      <a:pt x="249127" y="99380"/>
                      <a:pt x="259629" y="162691"/>
                    </a:cubicBezTo>
                    <a:cubicBezTo>
                      <a:pt x="259629" y="162691"/>
                      <a:pt x="259629" y="162691"/>
                      <a:pt x="300324" y="193027"/>
                    </a:cubicBezTo>
                    <a:cubicBezTo>
                      <a:pt x="308200" y="198303"/>
                      <a:pt x="309513" y="207536"/>
                      <a:pt x="304262" y="215450"/>
                    </a:cubicBezTo>
                    <a:cubicBezTo>
                      <a:pt x="299011" y="222045"/>
                      <a:pt x="289822" y="223363"/>
                      <a:pt x="283258" y="219407"/>
                    </a:cubicBezTo>
                    <a:cubicBezTo>
                      <a:pt x="283258" y="219407"/>
                      <a:pt x="281946" y="219407"/>
                      <a:pt x="281946" y="218088"/>
                    </a:cubicBezTo>
                    <a:cubicBezTo>
                      <a:pt x="281946" y="218088"/>
                      <a:pt x="281946" y="218088"/>
                      <a:pt x="236000" y="185113"/>
                    </a:cubicBezTo>
                    <a:cubicBezTo>
                      <a:pt x="232061" y="182475"/>
                      <a:pt x="230749" y="178518"/>
                      <a:pt x="229436" y="174562"/>
                    </a:cubicBezTo>
                    <a:cubicBezTo>
                      <a:pt x="229436" y="174562"/>
                      <a:pt x="229436" y="174562"/>
                      <a:pt x="224185" y="145544"/>
                    </a:cubicBezTo>
                    <a:cubicBezTo>
                      <a:pt x="224185" y="145544"/>
                      <a:pt x="224185" y="145544"/>
                      <a:pt x="196617" y="194346"/>
                    </a:cubicBezTo>
                    <a:cubicBezTo>
                      <a:pt x="196617" y="194346"/>
                      <a:pt x="196617" y="194346"/>
                      <a:pt x="229436" y="243148"/>
                    </a:cubicBezTo>
                    <a:cubicBezTo>
                      <a:pt x="234687" y="249743"/>
                      <a:pt x="234687" y="258976"/>
                      <a:pt x="230749" y="265571"/>
                    </a:cubicBezTo>
                    <a:cubicBezTo>
                      <a:pt x="230749" y="265571"/>
                      <a:pt x="230749" y="265571"/>
                      <a:pt x="195305" y="318329"/>
                    </a:cubicBezTo>
                    <a:cubicBezTo>
                      <a:pt x="188741" y="326243"/>
                      <a:pt x="178239" y="328881"/>
                      <a:pt x="169050" y="323605"/>
                    </a:cubicBezTo>
                    <a:cubicBezTo>
                      <a:pt x="169050" y="323605"/>
                      <a:pt x="169050" y="323605"/>
                      <a:pt x="167737" y="323605"/>
                    </a:cubicBezTo>
                    <a:cubicBezTo>
                      <a:pt x="159861" y="318329"/>
                      <a:pt x="157235" y="305140"/>
                      <a:pt x="162486" y="297226"/>
                    </a:cubicBezTo>
                    <a:cubicBezTo>
                      <a:pt x="162486" y="297226"/>
                      <a:pt x="162486" y="297226"/>
                      <a:pt x="191366" y="255019"/>
                    </a:cubicBezTo>
                    <a:cubicBezTo>
                      <a:pt x="191366" y="255019"/>
                      <a:pt x="191366" y="255019"/>
                      <a:pt x="167737" y="220726"/>
                    </a:cubicBezTo>
                    <a:cubicBezTo>
                      <a:pt x="167737" y="220726"/>
                      <a:pt x="167737" y="220726"/>
                      <a:pt x="70594" y="322286"/>
                    </a:cubicBezTo>
                    <a:cubicBezTo>
                      <a:pt x="65343" y="328881"/>
                      <a:pt x="54841" y="330200"/>
                      <a:pt x="46965" y="326243"/>
                    </a:cubicBezTo>
                    <a:cubicBezTo>
                      <a:pt x="45652" y="324924"/>
                      <a:pt x="44339" y="323605"/>
                      <a:pt x="44339" y="322286"/>
                    </a:cubicBezTo>
                    <a:cubicBezTo>
                      <a:pt x="36463" y="315691"/>
                      <a:pt x="36463" y="303821"/>
                      <a:pt x="43027" y="295907"/>
                    </a:cubicBezTo>
                    <a:cubicBezTo>
                      <a:pt x="43027" y="295907"/>
                      <a:pt x="43027" y="295907"/>
                      <a:pt x="144108" y="189070"/>
                    </a:cubicBezTo>
                    <a:cubicBezTo>
                      <a:pt x="144108" y="185113"/>
                      <a:pt x="145421" y="181156"/>
                      <a:pt x="148046" y="177200"/>
                    </a:cubicBezTo>
                    <a:cubicBezTo>
                      <a:pt x="148046" y="177200"/>
                      <a:pt x="148046" y="177200"/>
                      <a:pt x="190054" y="103337"/>
                    </a:cubicBezTo>
                    <a:cubicBezTo>
                      <a:pt x="190054" y="103337"/>
                      <a:pt x="190054" y="103337"/>
                      <a:pt x="151984" y="107294"/>
                    </a:cubicBezTo>
                    <a:cubicBezTo>
                      <a:pt x="151984" y="107294"/>
                      <a:pt x="151984" y="107294"/>
                      <a:pt x="119166" y="154777"/>
                    </a:cubicBezTo>
                    <a:lnTo>
                      <a:pt x="110272" y="161402"/>
                    </a:lnTo>
                    <a:lnTo>
                      <a:pt x="110027" y="158233"/>
                    </a:lnTo>
                    <a:cubicBezTo>
                      <a:pt x="99484" y="134642"/>
                      <a:pt x="99484" y="134642"/>
                      <a:pt x="99484" y="134642"/>
                    </a:cubicBezTo>
                    <a:lnTo>
                      <a:pt x="95803" y="133422"/>
                    </a:lnTo>
                    <a:lnTo>
                      <a:pt x="97670" y="130706"/>
                    </a:lnTo>
                    <a:cubicBezTo>
                      <a:pt x="102428" y="123781"/>
                      <a:pt x="111946" y="109932"/>
                      <a:pt x="130980" y="82234"/>
                    </a:cubicBezTo>
                    <a:cubicBezTo>
                      <a:pt x="133606" y="78277"/>
                      <a:pt x="137544" y="75639"/>
                      <a:pt x="141482" y="75639"/>
                    </a:cubicBezTo>
                    <a:cubicBezTo>
                      <a:pt x="141482" y="75639"/>
                      <a:pt x="141482" y="75639"/>
                      <a:pt x="221560" y="67725"/>
                    </a:cubicBezTo>
                    <a:close/>
                    <a:moveTo>
                      <a:pt x="276970" y="0"/>
                    </a:moveTo>
                    <a:cubicBezTo>
                      <a:pt x="299328" y="0"/>
                      <a:pt x="317452" y="17769"/>
                      <a:pt x="317452" y="39688"/>
                    </a:cubicBezTo>
                    <a:cubicBezTo>
                      <a:pt x="317452" y="61607"/>
                      <a:pt x="299328" y="79376"/>
                      <a:pt x="276970" y="79376"/>
                    </a:cubicBezTo>
                    <a:cubicBezTo>
                      <a:pt x="254612" y="79376"/>
                      <a:pt x="236488" y="61607"/>
                      <a:pt x="236488" y="39688"/>
                    </a:cubicBezTo>
                    <a:cubicBezTo>
                      <a:pt x="236488" y="17769"/>
                      <a:pt x="254612" y="0"/>
                      <a:pt x="27697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80" name="组合 79"/>
          <p:cNvGrpSpPr/>
          <p:nvPr/>
        </p:nvGrpSpPr>
        <p:grpSpPr>
          <a:xfrm>
            <a:off x="4744254" y="1731024"/>
            <a:ext cx="1814495" cy="1316195"/>
            <a:chOff x="6621202" y="2075543"/>
            <a:chExt cx="2314726" cy="1679052"/>
          </a:xfrm>
        </p:grpSpPr>
        <p:sp>
          <p:nvSpPr>
            <p:cNvPr id="81" name="矩形 3"/>
            <p:cNvSpPr/>
            <p:nvPr/>
          </p:nvSpPr>
          <p:spPr>
            <a:xfrm rot="2100000">
              <a:off x="6944687" y="2585422"/>
              <a:ext cx="1991241" cy="1169173"/>
            </a:xfrm>
            <a:custGeom>
              <a:avLst/>
              <a:gdLst>
                <a:gd name="connsiteX0" fmla="*/ 0 w 5930900"/>
                <a:gd name="connsiteY0" fmla="*/ 0 h 2316335"/>
                <a:gd name="connsiteX1" fmla="*/ 5930900 w 5930900"/>
                <a:gd name="connsiteY1" fmla="*/ 0 h 2316335"/>
                <a:gd name="connsiteX2" fmla="*/ 5930900 w 5930900"/>
                <a:gd name="connsiteY2" fmla="*/ 2316335 h 2316335"/>
                <a:gd name="connsiteX3" fmla="*/ 0 w 5930900"/>
                <a:gd name="connsiteY3" fmla="*/ 2316335 h 2316335"/>
                <a:gd name="connsiteX4" fmla="*/ 0 w 5930900"/>
                <a:gd name="connsiteY4" fmla="*/ 0 h 2316335"/>
                <a:gd name="connsiteX0" fmla="*/ 0 w 5930900"/>
                <a:gd name="connsiteY0" fmla="*/ 0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5" fmla="*/ 0 w 5930900"/>
                <a:gd name="connsiteY5" fmla="*/ 0 h 2316335"/>
                <a:gd name="connsiteX0" fmla="*/ 0 w 5930900"/>
                <a:gd name="connsiteY0" fmla="*/ 2316335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0 w 5930900"/>
                <a:gd name="connsiteY0" fmla="*/ 2316335 h 2316335"/>
                <a:gd name="connsiteX1" fmla="*/ 494039 w 5930900"/>
                <a:gd name="connsiteY1" fmla="*/ 2322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1 w 5736813"/>
                <a:gd name="connsiteY0" fmla="*/ 2316313 h 2316335"/>
                <a:gd name="connsiteX1" fmla="*/ 299952 w 5736813"/>
                <a:gd name="connsiteY1" fmla="*/ 23225 h 2316335"/>
                <a:gd name="connsiteX2" fmla="*/ 5736813 w 5736813"/>
                <a:gd name="connsiteY2" fmla="*/ 0 h 2316335"/>
                <a:gd name="connsiteX3" fmla="*/ 5736813 w 5736813"/>
                <a:gd name="connsiteY3" fmla="*/ 2316335 h 2316335"/>
                <a:gd name="connsiteX4" fmla="*/ 1 w 5736813"/>
                <a:gd name="connsiteY4" fmla="*/ 2316313 h 231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6813" h="2316335">
                  <a:moveTo>
                    <a:pt x="1" y="2316313"/>
                  </a:moveTo>
                  <a:lnTo>
                    <a:pt x="299952" y="23225"/>
                  </a:lnTo>
                  <a:lnTo>
                    <a:pt x="5736813" y="0"/>
                  </a:lnTo>
                  <a:lnTo>
                    <a:pt x="5736813" y="2316335"/>
                  </a:lnTo>
                  <a:lnTo>
                    <a:pt x="1" y="231631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82" name="组合 81"/>
            <p:cNvGrpSpPr/>
            <p:nvPr/>
          </p:nvGrpSpPr>
          <p:grpSpPr>
            <a:xfrm>
              <a:off x="6621202" y="2075543"/>
              <a:ext cx="1190041" cy="1190039"/>
              <a:chOff x="5663488" y="1758240"/>
              <a:chExt cx="1874676" cy="1874672"/>
            </a:xfrm>
          </p:grpSpPr>
          <p:sp>
            <p:nvSpPr>
              <p:cNvPr id="83" name="圆角矩形 7"/>
              <p:cNvSpPr/>
              <p:nvPr/>
            </p:nvSpPr>
            <p:spPr>
              <a:xfrm>
                <a:off x="5663488" y="1758240"/>
                <a:ext cx="1874676" cy="18746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84" name="椭圆 83"/>
              <p:cNvSpPr/>
              <p:nvPr/>
            </p:nvSpPr>
            <p:spPr>
              <a:xfrm>
                <a:off x="5928512" y="2023262"/>
                <a:ext cx="1344632" cy="1344632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DFPYeaSong-B5" panose="02020800000000000000" pitchFamily="18" charset="-120"/>
                  <a:ea typeface="DFPYeaSong-B5" panose="02020800000000000000" pitchFamily="18" charset="-120"/>
                  <a:cs typeface="+mn-cs"/>
                </a:endParaRPr>
              </a:p>
            </p:txBody>
          </p:sp>
          <p:sp>
            <p:nvSpPr>
              <p:cNvPr id="85" name="圆角矩形 7"/>
              <p:cNvSpPr/>
              <p:nvPr/>
            </p:nvSpPr>
            <p:spPr>
              <a:xfrm>
                <a:off x="6267543" y="2362293"/>
                <a:ext cx="666567" cy="666567"/>
              </a:xfrm>
              <a:custGeom>
                <a:avLst/>
                <a:gdLst>
                  <a:gd name="connsiteX0" fmla="*/ 157638 w 338138"/>
                  <a:gd name="connsiteY0" fmla="*/ 144463 h 338138"/>
                  <a:gd name="connsiteX1" fmla="*/ 165544 w 338138"/>
                  <a:gd name="connsiteY1" fmla="*/ 148443 h 338138"/>
                  <a:gd name="connsiteX2" fmla="*/ 249865 w 338138"/>
                  <a:gd name="connsiteY2" fmla="*/ 233341 h 338138"/>
                  <a:gd name="connsiteX3" fmla="*/ 280167 w 338138"/>
                  <a:gd name="connsiteY3" fmla="*/ 232015 h 338138"/>
                  <a:gd name="connsiteX4" fmla="*/ 286755 w 338138"/>
                  <a:gd name="connsiteY4" fmla="*/ 234668 h 338138"/>
                  <a:gd name="connsiteX5" fmla="*/ 335503 w 338138"/>
                  <a:gd name="connsiteY5" fmla="*/ 283750 h 338138"/>
                  <a:gd name="connsiteX6" fmla="*/ 338138 w 338138"/>
                  <a:gd name="connsiteY6" fmla="*/ 293036 h 338138"/>
                  <a:gd name="connsiteX7" fmla="*/ 330233 w 338138"/>
                  <a:gd name="connsiteY7" fmla="*/ 298342 h 338138"/>
                  <a:gd name="connsiteX8" fmla="*/ 311788 w 338138"/>
                  <a:gd name="connsiteY8" fmla="*/ 303648 h 338138"/>
                  <a:gd name="connsiteX9" fmla="*/ 303883 w 338138"/>
                  <a:gd name="connsiteY9" fmla="*/ 310281 h 338138"/>
                  <a:gd name="connsiteX10" fmla="*/ 299930 w 338138"/>
                  <a:gd name="connsiteY10" fmla="*/ 331505 h 338138"/>
                  <a:gd name="connsiteX11" fmla="*/ 293343 w 338138"/>
                  <a:gd name="connsiteY11" fmla="*/ 338138 h 338138"/>
                  <a:gd name="connsiteX12" fmla="*/ 290708 w 338138"/>
                  <a:gd name="connsiteY12" fmla="*/ 338138 h 338138"/>
                  <a:gd name="connsiteX13" fmla="*/ 284120 w 338138"/>
                  <a:gd name="connsiteY13" fmla="*/ 335485 h 338138"/>
                  <a:gd name="connsiteX14" fmla="*/ 235372 w 338138"/>
                  <a:gd name="connsiteY14" fmla="*/ 286403 h 338138"/>
                  <a:gd name="connsiteX15" fmla="*/ 232737 w 338138"/>
                  <a:gd name="connsiteY15" fmla="*/ 279770 h 338138"/>
                  <a:gd name="connsiteX16" fmla="*/ 234054 w 338138"/>
                  <a:gd name="connsiteY16" fmla="*/ 249260 h 338138"/>
                  <a:gd name="connsiteX17" fmla="*/ 149733 w 338138"/>
                  <a:gd name="connsiteY17" fmla="*/ 164361 h 338138"/>
                  <a:gd name="connsiteX18" fmla="*/ 149733 w 338138"/>
                  <a:gd name="connsiteY18" fmla="*/ 148443 h 338138"/>
                  <a:gd name="connsiteX19" fmla="*/ 157638 w 338138"/>
                  <a:gd name="connsiteY19" fmla="*/ 144463 h 338138"/>
                  <a:gd name="connsiteX20" fmla="*/ 145922 w 338138"/>
                  <a:gd name="connsiteY20" fmla="*/ 120650 h 338138"/>
                  <a:gd name="connsiteX21" fmla="*/ 169863 w 338138"/>
                  <a:gd name="connsiteY21" fmla="*/ 137383 h 338138"/>
                  <a:gd name="connsiteX22" fmla="*/ 157893 w 338138"/>
                  <a:gd name="connsiteY22" fmla="*/ 133522 h 338138"/>
                  <a:gd name="connsiteX23" fmla="*/ 141931 w 338138"/>
                  <a:gd name="connsiteY23" fmla="*/ 141245 h 338138"/>
                  <a:gd name="connsiteX24" fmla="*/ 137941 w 338138"/>
                  <a:gd name="connsiteY24" fmla="*/ 168275 h 338138"/>
                  <a:gd name="connsiteX25" fmla="*/ 120650 w 338138"/>
                  <a:gd name="connsiteY25" fmla="*/ 145106 h 338138"/>
                  <a:gd name="connsiteX26" fmla="*/ 145922 w 338138"/>
                  <a:gd name="connsiteY26" fmla="*/ 120650 h 338138"/>
                  <a:gd name="connsiteX27" fmla="*/ 146051 w 338138"/>
                  <a:gd name="connsiteY27" fmla="*/ 60325 h 338138"/>
                  <a:gd name="connsiteX28" fmla="*/ 230188 w 338138"/>
                  <a:gd name="connsiteY28" fmla="*/ 145257 h 338138"/>
                  <a:gd name="connsiteX29" fmla="*/ 219671 w 338138"/>
                  <a:gd name="connsiteY29" fmla="*/ 186395 h 338138"/>
                  <a:gd name="connsiteX30" fmla="*/ 193378 w 338138"/>
                  <a:gd name="connsiteY30" fmla="*/ 161181 h 338138"/>
                  <a:gd name="connsiteX31" fmla="*/ 196007 w 338138"/>
                  <a:gd name="connsiteY31" fmla="*/ 145257 h 338138"/>
                  <a:gd name="connsiteX32" fmla="*/ 146051 w 338138"/>
                  <a:gd name="connsiteY32" fmla="*/ 94828 h 338138"/>
                  <a:gd name="connsiteX33" fmla="*/ 96094 w 338138"/>
                  <a:gd name="connsiteY33" fmla="*/ 145257 h 338138"/>
                  <a:gd name="connsiteX34" fmla="*/ 146051 w 338138"/>
                  <a:gd name="connsiteY34" fmla="*/ 195685 h 338138"/>
                  <a:gd name="connsiteX35" fmla="*/ 161827 w 338138"/>
                  <a:gd name="connsiteY35" fmla="*/ 193031 h 338138"/>
                  <a:gd name="connsiteX36" fmla="*/ 188119 w 338138"/>
                  <a:gd name="connsiteY36" fmla="*/ 219572 h 338138"/>
                  <a:gd name="connsiteX37" fmla="*/ 146051 w 338138"/>
                  <a:gd name="connsiteY37" fmla="*/ 230188 h 338138"/>
                  <a:gd name="connsiteX38" fmla="*/ 61913 w 338138"/>
                  <a:gd name="connsiteY38" fmla="*/ 145257 h 338138"/>
                  <a:gd name="connsiteX39" fmla="*/ 146051 w 338138"/>
                  <a:gd name="connsiteY39" fmla="*/ 60325 h 338138"/>
                  <a:gd name="connsiteX40" fmla="*/ 145257 w 338138"/>
                  <a:gd name="connsiteY40" fmla="*/ 0 h 338138"/>
                  <a:gd name="connsiteX41" fmla="*/ 290513 w 338138"/>
                  <a:gd name="connsiteY41" fmla="*/ 145257 h 338138"/>
                  <a:gd name="connsiteX42" fmla="*/ 269385 w 338138"/>
                  <a:gd name="connsiteY42" fmla="*/ 221846 h 338138"/>
                  <a:gd name="connsiteX43" fmla="*/ 254859 w 338138"/>
                  <a:gd name="connsiteY43" fmla="*/ 221846 h 338138"/>
                  <a:gd name="connsiteX44" fmla="*/ 239013 w 338138"/>
                  <a:gd name="connsiteY44" fmla="*/ 206000 h 338138"/>
                  <a:gd name="connsiteX45" fmla="*/ 256180 w 338138"/>
                  <a:gd name="connsiteY45" fmla="*/ 145257 h 338138"/>
                  <a:gd name="connsiteX46" fmla="*/ 145257 w 338138"/>
                  <a:gd name="connsiteY46" fmla="*/ 34333 h 338138"/>
                  <a:gd name="connsiteX47" fmla="*/ 34333 w 338138"/>
                  <a:gd name="connsiteY47" fmla="*/ 145257 h 338138"/>
                  <a:gd name="connsiteX48" fmla="*/ 145257 w 338138"/>
                  <a:gd name="connsiteY48" fmla="*/ 256180 h 338138"/>
                  <a:gd name="connsiteX49" fmla="*/ 206000 w 338138"/>
                  <a:gd name="connsiteY49" fmla="*/ 239013 h 338138"/>
                  <a:gd name="connsiteX50" fmla="*/ 221847 w 338138"/>
                  <a:gd name="connsiteY50" fmla="*/ 254859 h 338138"/>
                  <a:gd name="connsiteX51" fmla="*/ 221847 w 338138"/>
                  <a:gd name="connsiteY51" fmla="*/ 269385 h 338138"/>
                  <a:gd name="connsiteX52" fmla="*/ 145257 w 338138"/>
                  <a:gd name="connsiteY52" fmla="*/ 290513 h 338138"/>
                  <a:gd name="connsiteX53" fmla="*/ 0 w 338138"/>
                  <a:gd name="connsiteY53" fmla="*/ 145257 h 338138"/>
                  <a:gd name="connsiteX54" fmla="*/ 145257 w 338138"/>
                  <a:gd name="connsiteY54" fmla="*/ 0 h 338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</a:cxnLst>
                <a:rect l="l" t="t" r="r" b="b"/>
                <a:pathLst>
                  <a:path w="338138" h="338138">
                    <a:moveTo>
                      <a:pt x="157638" y="144463"/>
                    </a:moveTo>
                    <a:cubicBezTo>
                      <a:pt x="160273" y="144463"/>
                      <a:pt x="162908" y="145790"/>
                      <a:pt x="165544" y="148443"/>
                    </a:cubicBezTo>
                    <a:cubicBezTo>
                      <a:pt x="165544" y="148443"/>
                      <a:pt x="165544" y="148443"/>
                      <a:pt x="249865" y="233341"/>
                    </a:cubicBezTo>
                    <a:cubicBezTo>
                      <a:pt x="249865" y="233341"/>
                      <a:pt x="249865" y="233341"/>
                      <a:pt x="280167" y="232015"/>
                    </a:cubicBezTo>
                    <a:cubicBezTo>
                      <a:pt x="282803" y="232015"/>
                      <a:pt x="285438" y="233341"/>
                      <a:pt x="286755" y="234668"/>
                    </a:cubicBezTo>
                    <a:cubicBezTo>
                      <a:pt x="286755" y="234668"/>
                      <a:pt x="286755" y="234668"/>
                      <a:pt x="335503" y="283750"/>
                    </a:cubicBezTo>
                    <a:cubicBezTo>
                      <a:pt x="338138" y="286403"/>
                      <a:pt x="338138" y="289056"/>
                      <a:pt x="338138" y="293036"/>
                    </a:cubicBezTo>
                    <a:cubicBezTo>
                      <a:pt x="336821" y="295689"/>
                      <a:pt x="334186" y="298342"/>
                      <a:pt x="330233" y="298342"/>
                    </a:cubicBezTo>
                    <a:cubicBezTo>
                      <a:pt x="330233" y="298342"/>
                      <a:pt x="330233" y="298342"/>
                      <a:pt x="311788" y="303648"/>
                    </a:cubicBezTo>
                    <a:cubicBezTo>
                      <a:pt x="307835" y="303648"/>
                      <a:pt x="305200" y="306301"/>
                      <a:pt x="303883" y="310281"/>
                    </a:cubicBezTo>
                    <a:cubicBezTo>
                      <a:pt x="303883" y="310281"/>
                      <a:pt x="303883" y="310281"/>
                      <a:pt x="299930" y="331505"/>
                    </a:cubicBezTo>
                    <a:cubicBezTo>
                      <a:pt x="298613" y="334158"/>
                      <a:pt x="295978" y="336812"/>
                      <a:pt x="293343" y="338138"/>
                    </a:cubicBezTo>
                    <a:cubicBezTo>
                      <a:pt x="292025" y="338138"/>
                      <a:pt x="292025" y="338138"/>
                      <a:pt x="290708" y="338138"/>
                    </a:cubicBezTo>
                    <a:cubicBezTo>
                      <a:pt x="288073" y="338138"/>
                      <a:pt x="285438" y="336812"/>
                      <a:pt x="284120" y="335485"/>
                    </a:cubicBezTo>
                    <a:cubicBezTo>
                      <a:pt x="284120" y="335485"/>
                      <a:pt x="284120" y="335485"/>
                      <a:pt x="235372" y="286403"/>
                    </a:cubicBezTo>
                    <a:cubicBezTo>
                      <a:pt x="232737" y="283750"/>
                      <a:pt x="232737" y="281097"/>
                      <a:pt x="232737" y="279770"/>
                    </a:cubicBezTo>
                    <a:cubicBezTo>
                      <a:pt x="232737" y="279770"/>
                      <a:pt x="232737" y="279770"/>
                      <a:pt x="234054" y="249260"/>
                    </a:cubicBezTo>
                    <a:cubicBezTo>
                      <a:pt x="234054" y="249260"/>
                      <a:pt x="234054" y="249260"/>
                      <a:pt x="149733" y="164361"/>
                    </a:cubicBezTo>
                    <a:cubicBezTo>
                      <a:pt x="144463" y="159055"/>
                      <a:pt x="144463" y="152422"/>
                      <a:pt x="149733" y="148443"/>
                    </a:cubicBezTo>
                    <a:cubicBezTo>
                      <a:pt x="151051" y="145790"/>
                      <a:pt x="155003" y="144463"/>
                      <a:pt x="157638" y="144463"/>
                    </a:cubicBezTo>
                    <a:close/>
                    <a:moveTo>
                      <a:pt x="145922" y="120650"/>
                    </a:moveTo>
                    <a:cubicBezTo>
                      <a:pt x="157893" y="120650"/>
                      <a:pt x="167203" y="128373"/>
                      <a:pt x="169863" y="137383"/>
                    </a:cubicBezTo>
                    <a:cubicBezTo>
                      <a:pt x="167203" y="134809"/>
                      <a:pt x="161883" y="133522"/>
                      <a:pt x="157893" y="133522"/>
                    </a:cubicBezTo>
                    <a:cubicBezTo>
                      <a:pt x="151242" y="133522"/>
                      <a:pt x="145922" y="136096"/>
                      <a:pt x="141931" y="141245"/>
                    </a:cubicBezTo>
                    <a:cubicBezTo>
                      <a:pt x="133951" y="147680"/>
                      <a:pt x="132620" y="160552"/>
                      <a:pt x="137941" y="168275"/>
                    </a:cubicBezTo>
                    <a:cubicBezTo>
                      <a:pt x="128630" y="165701"/>
                      <a:pt x="120650" y="156691"/>
                      <a:pt x="120650" y="145106"/>
                    </a:cubicBezTo>
                    <a:cubicBezTo>
                      <a:pt x="120650" y="132234"/>
                      <a:pt x="132620" y="120650"/>
                      <a:pt x="145922" y="120650"/>
                    </a:cubicBezTo>
                    <a:close/>
                    <a:moveTo>
                      <a:pt x="146051" y="60325"/>
                    </a:moveTo>
                    <a:cubicBezTo>
                      <a:pt x="192063" y="60325"/>
                      <a:pt x="230188" y="98810"/>
                      <a:pt x="230188" y="145257"/>
                    </a:cubicBezTo>
                    <a:cubicBezTo>
                      <a:pt x="230188" y="159854"/>
                      <a:pt x="226244" y="174452"/>
                      <a:pt x="219671" y="186395"/>
                    </a:cubicBezTo>
                    <a:lnTo>
                      <a:pt x="193378" y="161181"/>
                    </a:lnTo>
                    <a:cubicBezTo>
                      <a:pt x="196007" y="155873"/>
                      <a:pt x="196007" y="150565"/>
                      <a:pt x="196007" y="145257"/>
                    </a:cubicBezTo>
                    <a:cubicBezTo>
                      <a:pt x="196007" y="117388"/>
                      <a:pt x="173658" y="94828"/>
                      <a:pt x="146051" y="94828"/>
                    </a:cubicBezTo>
                    <a:cubicBezTo>
                      <a:pt x="118443" y="94828"/>
                      <a:pt x="96094" y="117388"/>
                      <a:pt x="96094" y="145257"/>
                    </a:cubicBezTo>
                    <a:cubicBezTo>
                      <a:pt x="96094" y="173125"/>
                      <a:pt x="118443" y="195685"/>
                      <a:pt x="146051" y="195685"/>
                    </a:cubicBezTo>
                    <a:cubicBezTo>
                      <a:pt x="151309" y="195685"/>
                      <a:pt x="156568" y="194358"/>
                      <a:pt x="161827" y="193031"/>
                    </a:cubicBezTo>
                    <a:cubicBezTo>
                      <a:pt x="161827" y="193031"/>
                      <a:pt x="161827" y="193031"/>
                      <a:pt x="188119" y="219572"/>
                    </a:cubicBezTo>
                    <a:cubicBezTo>
                      <a:pt x="174973" y="226207"/>
                      <a:pt x="161827" y="230188"/>
                      <a:pt x="146051" y="230188"/>
                    </a:cubicBezTo>
                    <a:cubicBezTo>
                      <a:pt x="100038" y="230188"/>
                      <a:pt x="61913" y="191703"/>
                      <a:pt x="61913" y="145257"/>
                    </a:cubicBezTo>
                    <a:cubicBezTo>
                      <a:pt x="61913" y="98810"/>
                      <a:pt x="100038" y="60325"/>
                      <a:pt x="146051" y="60325"/>
                    </a:cubicBezTo>
                    <a:close/>
                    <a:moveTo>
                      <a:pt x="145257" y="0"/>
                    </a:moveTo>
                    <a:cubicBezTo>
                      <a:pt x="225808" y="0"/>
                      <a:pt x="290513" y="64705"/>
                      <a:pt x="290513" y="145257"/>
                    </a:cubicBezTo>
                    <a:cubicBezTo>
                      <a:pt x="290513" y="172987"/>
                      <a:pt x="282590" y="199398"/>
                      <a:pt x="269385" y="221846"/>
                    </a:cubicBezTo>
                    <a:cubicBezTo>
                      <a:pt x="269385" y="221846"/>
                      <a:pt x="269385" y="221846"/>
                      <a:pt x="254859" y="221846"/>
                    </a:cubicBezTo>
                    <a:cubicBezTo>
                      <a:pt x="254859" y="221846"/>
                      <a:pt x="254859" y="221846"/>
                      <a:pt x="239013" y="206000"/>
                    </a:cubicBezTo>
                    <a:cubicBezTo>
                      <a:pt x="249577" y="188833"/>
                      <a:pt x="256180" y="167705"/>
                      <a:pt x="256180" y="145257"/>
                    </a:cubicBezTo>
                    <a:cubicBezTo>
                      <a:pt x="256180" y="84513"/>
                      <a:pt x="207321" y="34333"/>
                      <a:pt x="145257" y="34333"/>
                    </a:cubicBezTo>
                    <a:cubicBezTo>
                      <a:pt x="84513" y="34333"/>
                      <a:pt x="34333" y="84513"/>
                      <a:pt x="34333" y="145257"/>
                    </a:cubicBezTo>
                    <a:cubicBezTo>
                      <a:pt x="34333" y="207321"/>
                      <a:pt x="84513" y="256180"/>
                      <a:pt x="145257" y="256180"/>
                    </a:cubicBezTo>
                    <a:cubicBezTo>
                      <a:pt x="167705" y="256180"/>
                      <a:pt x="188834" y="249577"/>
                      <a:pt x="206000" y="239013"/>
                    </a:cubicBezTo>
                    <a:cubicBezTo>
                      <a:pt x="206000" y="239013"/>
                      <a:pt x="206000" y="239013"/>
                      <a:pt x="221847" y="254859"/>
                    </a:cubicBezTo>
                    <a:cubicBezTo>
                      <a:pt x="221847" y="254859"/>
                      <a:pt x="221847" y="254859"/>
                      <a:pt x="221847" y="269385"/>
                    </a:cubicBezTo>
                    <a:cubicBezTo>
                      <a:pt x="199398" y="282590"/>
                      <a:pt x="172988" y="290513"/>
                      <a:pt x="145257" y="290513"/>
                    </a:cubicBezTo>
                    <a:cubicBezTo>
                      <a:pt x="64705" y="290513"/>
                      <a:pt x="0" y="225808"/>
                      <a:pt x="0" y="145257"/>
                    </a:cubicBezTo>
                    <a:cubicBezTo>
                      <a:pt x="0" y="64705"/>
                      <a:pt x="64705" y="0"/>
                      <a:pt x="145257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92" name="组合 91"/>
          <p:cNvGrpSpPr/>
          <p:nvPr/>
        </p:nvGrpSpPr>
        <p:grpSpPr>
          <a:xfrm>
            <a:off x="6425155" y="1731024"/>
            <a:ext cx="1814495" cy="1316195"/>
            <a:chOff x="6621202" y="2075543"/>
            <a:chExt cx="2314726" cy="1679052"/>
          </a:xfrm>
        </p:grpSpPr>
        <p:sp>
          <p:nvSpPr>
            <p:cNvPr id="93" name="矩形 3"/>
            <p:cNvSpPr/>
            <p:nvPr/>
          </p:nvSpPr>
          <p:spPr>
            <a:xfrm rot="2100000">
              <a:off x="6944687" y="2585422"/>
              <a:ext cx="1991241" cy="1169173"/>
            </a:xfrm>
            <a:custGeom>
              <a:avLst/>
              <a:gdLst>
                <a:gd name="connsiteX0" fmla="*/ 0 w 5930900"/>
                <a:gd name="connsiteY0" fmla="*/ 0 h 2316335"/>
                <a:gd name="connsiteX1" fmla="*/ 5930900 w 5930900"/>
                <a:gd name="connsiteY1" fmla="*/ 0 h 2316335"/>
                <a:gd name="connsiteX2" fmla="*/ 5930900 w 5930900"/>
                <a:gd name="connsiteY2" fmla="*/ 2316335 h 2316335"/>
                <a:gd name="connsiteX3" fmla="*/ 0 w 5930900"/>
                <a:gd name="connsiteY3" fmla="*/ 2316335 h 2316335"/>
                <a:gd name="connsiteX4" fmla="*/ 0 w 5930900"/>
                <a:gd name="connsiteY4" fmla="*/ 0 h 2316335"/>
                <a:gd name="connsiteX0" fmla="*/ 0 w 5930900"/>
                <a:gd name="connsiteY0" fmla="*/ 0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5" fmla="*/ 0 w 5930900"/>
                <a:gd name="connsiteY5" fmla="*/ 0 h 2316335"/>
                <a:gd name="connsiteX0" fmla="*/ 0 w 5930900"/>
                <a:gd name="connsiteY0" fmla="*/ 2316335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0 w 5930900"/>
                <a:gd name="connsiteY0" fmla="*/ 2316335 h 2316335"/>
                <a:gd name="connsiteX1" fmla="*/ 494039 w 5930900"/>
                <a:gd name="connsiteY1" fmla="*/ 2322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1 w 5736813"/>
                <a:gd name="connsiteY0" fmla="*/ 2316313 h 2316335"/>
                <a:gd name="connsiteX1" fmla="*/ 299952 w 5736813"/>
                <a:gd name="connsiteY1" fmla="*/ 23225 h 2316335"/>
                <a:gd name="connsiteX2" fmla="*/ 5736813 w 5736813"/>
                <a:gd name="connsiteY2" fmla="*/ 0 h 2316335"/>
                <a:gd name="connsiteX3" fmla="*/ 5736813 w 5736813"/>
                <a:gd name="connsiteY3" fmla="*/ 2316335 h 2316335"/>
                <a:gd name="connsiteX4" fmla="*/ 1 w 5736813"/>
                <a:gd name="connsiteY4" fmla="*/ 2316313 h 231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6813" h="2316335">
                  <a:moveTo>
                    <a:pt x="1" y="2316313"/>
                  </a:moveTo>
                  <a:lnTo>
                    <a:pt x="299952" y="23225"/>
                  </a:lnTo>
                  <a:lnTo>
                    <a:pt x="5736813" y="0"/>
                  </a:lnTo>
                  <a:lnTo>
                    <a:pt x="5736813" y="2316335"/>
                  </a:lnTo>
                  <a:lnTo>
                    <a:pt x="1" y="231631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94" name="组合 93"/>
            <p:cNvGrpSpPr/>
            <p:nvPr/>
          </p:nvGrpSpPr>
          <p:grpSpPr>
            <a:xfrm>
              <a:off x="6621202" y="2075543"/>
              <a:ext cx="1190041" cy="1190039"/>
              <a:chOff x="5663488" y="1758240"/>
              <a:chExt cx="1874676" cy="1874672"/>
            </a:xfrm>
          </p:grpSpPr>
          <p:sp>
            <p:nvSpPr>
              <p:cNvPr id="95" name="圆角矩形 7"/>
              <p:cNvSpPr/>
              <p:nvPr/>
            </p:nvSpPr>
            <p:spPr>
              <a:xfrm>
                <a:off x="5663488" y="1758240"/>
                <a:ext cx="1874676" cy="18746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96" name="椭圆 95"/>
              <p:cNvSpPr/>
              <p:nvPr/>
            </p:nvSpPr>
            <p:spPr>
              <a:xfrm>
                <a:off x="5928512" y="2023262"/>
                <a:ext cx="1344632" cy="1344632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DFPYeaSong-B5" panose="02020800000000000000" pitchFamily="18" charset="-120"/>
                  <a:ea typeface="DFPYeaSong-B5" panose="02020800000000000000" pitchFamily="18" charset="-120"/>
                  <a:cs typeface="+mn-cs"/>
                </a:endParaRPr>
              </a:p>
            </p:txBody>
          </p:sp>
          <p:sp>
            <p:nvSpPr>
              <p:cNvPr id="97" name="圆角矩形 7"/>
              <p:cNvSpPr/>
              <p:nvPr/>
            </p:nvSpPr>
            <p:spPr>
              <a:xfrm>
                <a:off x="6267543" y="2372624"/>
                <a:ext cx="666567" cy="645905"/>
              </a:xfrm>
              <a:custGeom>
                <a:avLst/>
                <a:gdLst>
                  <a:gd name="connsiteX0" fmla="*/ 58918 w 323554"/>
                  <a:gd name="connsiteY0" fmla="*/ 189699 h 313525"/>
                  <a:gd name="connsiteX1" fmla="*/ 101421 w 323554"/>
                  <a:gd name="connsiteY1" fmla="*/ 189699 h 313525"/>
                  <a:gd name="connsiteX2" fmla="*/ 103997 w 323554"/>
                  <a:gd name="connsiteY2" fmla="*/ 189699 h 313525"/>
                  <a:gd name="connsiteX3" fmla="*/ 114301 w 323554"/>
                  <a:gd name="connsiteY3" fmla="*/ 201731 h 313525"/>
                  <a:gd name="connsiteX4" fmla="*/ 113013 w 323554"/>
                  <a:gd name="connsiteY4" fmla="*/ 205741 h 313525"/>
                  <a:gd name="connsiteX5" fmla="*/ 101421 w 323554"/>
                  <a:gd name="connsiteY5" fmla="*/ 215099 h 313525"/>
                  <a:gd name="connsiteX6" fmla="*/ 58918 w 323554"/>
                  <a:gd name="connsiteY6" fmla="*/ 215099 h 313525"/>
                  <a:gd name="connsiteX7" fmla="*/ 46038 w 323554"/>
                  <a:gd name="connsiteY7" fmla="*/ 201731 h 313525"/>
                  <a:gd name="connsiteX8" fmla="*/ 58918 w 323554"/>
                  <a:gd name="connsiteY8" fmla="*/ 189699 h 313525"/>
                  <a:gd name="connsiteX9" fmla="*/ 149225 w 323554"/>
                  <a:gd name="connsiteY9" fmla="*/ 165887 h 313525"/>
                  <a:gd name="connsiteX10" fmla="*/ 142875 w 323554"/>
                  <a:gd name="connsiteY10" fmla="*/ 186525 h 313525"/>
                  <a:gd name="connsiteX11" fmla="*/ 153988 w 323554"/>
                  <a:gd name="connsiteY11" fmla="*/ 196050 h 313525"/>
                  <a:gd name="connsiteX12" fmla="*/ 173038 w 323554"/>
                  <a:gd name="connsiteY12" fmla="*/ 188112 h 313525"/>
                  <a:gd name="connsiteX13" fmla="*/ 145188 w 323554"/>
                  <a:gd name="connsiteY13" fmla="*/ 151599 h 313525"/>
                  <a:gd name="connsiteX14" fmla="*/ 187326 w 323554"/>
                  <a:gd name="connsiteY14" fmla="*/ 190104 h 313525"/>
                  <a:gd name="connsiteX15" fmla="*/ 138803 w 323554"/>
                  <a:gd name="connsiteY15" fmla="*/ 210640 h 313525"/>
                  <a:gd name="connsiteX16" fmla="*/ 131142 w 323554"/>
                  <a:gd name="connsiteY16" fmla="*/ 210640 h 313525"/>
                  <a:gd name="connsiteX17" fmla="*/ 129865 w 323554"/>
                  <a:gd name="connsiteY17" fmla="*/ 202939 h 313525"/>
                  <a:gd name="connsiteX18" fmla="*/ 145188 w 323554"/>
                  <a:gd name="connsiteY18" fmla="*/ 151599 h 313525"/>
                  <a:gd name="connsiteX19" fmla="*/ 58982 w 323554"/>
                  <a:gd name="connsiteY19" fmla="*/ 146837 h 313525"/>
                  <a:gd name="connsiteX20" fmla="*/ 130176 w 323554"/>
                  <a:gd name="connsiteY20" fmla="*/ 146837 h 313525"/>
                  <a:gd name="connsiteX21" fmla="*/ 130176 w 323554"/>
                  <a:gd name="connsiteY21" fmla="*/ 148186 h 313525"/>
                  <a:gd name="connsiteX22" fmla="*/ 122409 w 323554"/>
                  <a:gd name="connsiteY22" fmla="*/ 173825 h 313525"/>
                  <a:gd name="connsiteX23" fmla="*/ 58982 w 323554"/>
                  <a:gd name="connsiteY23" fmla="*/ 173825 h 313525"/>
                  <a:gd name="connsiteX24" fmla="*/ 46038 w 323554"/>
                  <a:gd name="connsiteY24" fmla="*/ 160331 h 313525"/>
                  <a:gd name="connsiteX25" fmla="*/ 58982 w 323554"/>
                  <a:gd name="connsiteY25" fmla="*/ 146837 h 313525"/>
                  <a:gd name="connsiteX26" fmla="*/ 59011 w 323554"/>
                  <a:gd name="connsiteY26" fmla="*/ 105562 h 313525"/>
                  <a:gd name="connsiteX27" fmla="*/ 166688 w 323554"/>
                  <a:gd name="connsiteY27" fmla="*/ 105562 h 313525"/>
                  <a:gd name="connsiteX28" fmla="*/ 144634 w 323554"/>
                  <a:gd name="connsiteY28" fmla="*/ 130962 h 313525"/>
                  <a:gd name="connsiteX29" fmla="*/ 59011 w 323554"/>
                  <a:gd name="connsiteY29" fmla="*/ 130962 h 313525"/>
                  <a:gd name="connsiteX30" fmla="*/ 46038 w 323554"/>
                  <a:gd name="connsiteY30" fmla="*/ 118930 h 313525"/>
                  <a:gd name="connsiteX31" fmla="*/ 59011 w 323554"/>
                  <a:gd name="connsiteY31" fmla="*/ 105562 h 313525"/>
                  <a:gd name="connsiteX32" fmla="*/ 226883 w 323554"/>
                  <a:gd name="connsiteY32" fmla="*/ 81749 h 313525"/>
                  <a:gd name="connsiteX33" fmla="*/ 224292 w 323554"/>
                  <a:gd name="connsiteY33" fmla="*/ 83037 h 313525"/>
                  <a:gd name="connsiteX34" fmla="*/ 171159 w 323554"/>
                  <a:gd name="connsiteY34" fmla="*/ 140996 h 313525"/>
                  <a:gd name="connsiteX35" fmla="*/ 172455 w 323554"/>
                  <a:gd name="connsiteY35" fmla="*/ 146148 h 313525"/>
                  <a:gd name="connsiteX36" fmla="*/ 175047 w 323554"/>
                  <a:gd name="connsiteY36" fmla="*/ 148724 h 313525"/>
                  <a:gd name="connsiteX37" fmla="*/ 177639 w 323554"/>
                  <a:gd name="connsiteY37" fmla="*/ 150012 h 313525"/>
                  <a:gd name="connsiteX38" fmla="*/ 180230 w 323554"/>
                  <a:gd name="connsiteY38" fmla="*/ 148724 h 313525"/>
                  <a:gd name="connsiteX39" fmla="*/ 232067 w 323554"/>
                  <a:gd name="connsiteY39" fmla="*/ 90765 h 313525"/>
                  <a:gd name="connsiteX40" fmla="*/ 232067 w 323554"/>
                  <a:gd name="connsiteY40" fmla="*/ 85613 h 313525"/>
                  <a:gd name="connsiteX41" fmla="*/ 229475 w 323554"/>
                  <a:gd name="connsiteY41" fmla="*/ 83037 h 313525"/>
                  <a:gd name="connsiteX42" fmla="*/ 226883 w 323554"/>
                  <a:gd name="connsiteY42" fmla="*/ 81749 h 313525"/>
                  <a:gd name="connsiteX43" fmla="*/ 247254 w 323554"/>
                  <a:gd name="connsiteY43" fmla="*/ 62303 h 313525"/>
                  <a:gd name="connsiteX44" fmla="*/ 242491 w 323554"/>
                  <a:gd name="connsiteY44" fmla="*/ 63493 h 313525"/>
                  <a:gd name="connsiteX45" fmla="*/ 237729 w 323554"/>
                  <a:gd name="connsiteY45" fmla="*/ 68256 h 313525"/>
                  <a:gd name="connsiteX46" fmla="*/ 236538 w 323554"/>
                  <a:gd name="connsiteY46" fmla="*/ 70637 h 313525"/>
                  <a:gd name="connsiteX47" fmla="*/ 237729 w 323554"/>
                  <a:gd name="connsiteY47" fmla="*/ 73019 h 313525"/>
                  <a:gd name="connsiteX48" fmla="*/ 240110 w 323554"/>
                  <a:gd name="connsiteY48" fmla="*/ 74209 h 313525"/>
                  <a:gd name="connsiteX49" fmla="*/ 242491 w 323554"/>
                  <a:gd name="connsiteY49" fmla="*/ 75400 h 313525"/>
                  <a:gd name="connsiteX50" fmla="*/ 244873 w 323554"/>
                  <a:gd name="connsiteY50" fmla="*/ 75400 h 313525"/>
                  <a:gd name="connsiteX51" fmla="*/ 244873 w 323554"/>
                  <a:gd name="connsiteY51" fmla="*/ 74209 h 313525"/>
                  <a:gd name="connsiteX52" fmla="*/ 249635 w 323554"/>
                  <a:gd name="connsiteY52" fmla="*/ 69447 h 313525"/>
                  <a:gd name="connsiteX53" fmla="*/ 249635 w 323554"/>
                  <a:gd name="connsiteY53" fmla="*/ 64684 h 313525"/>
                  <a:gd name="connsiteX54" fmla="*/ 247254 w 323554"/>
                  <a:gd name="connsiteY54" fmla="*/ 62303 h 313525"/>
                  <a:gd name="connsiteX55" fmla="*/ 24647 w 323554"/>
                  <a:gd name="connsiteY55" fmla="*/ 48412 h 313525"/>
                  <a:gd name="connsiteX56" fmla="*/ 201069 w 323554"/>
                  <a:gd name="connsiteY56" fmla="*/ 48412 h 313525"/>
                  <a:gd name="connsiteX57" fmla="*/ 214041 w 323554"/>
                  <a:gd name="connsiteY57" fmla="*/ 52292 h 313525"/>
                  <a:gd name="connsiteX58" fmla="*/ 193285 w 323554"/>
                  <a:gd name="connsiteY58" fmla="*/ 76863 h 313525"/>
                  <a:gd name="connsiteX59" fmla="*/ 181610 w 323554"/>
                  <a:gd name="connsiteY59" fmla="*/ 72983 h 313525"/>
                  <a:gd name="connsiteX60" fmla="*/ 45403 w 323554"/>
                  <a:gd name="connsiteY60" fmla="*/ 72983 h 313525"/>
                  <a:gd name="connsiteX61" fmla="*/ 24647 w 323554"/>
                  <a:gd name="connsiteY61" fmla="*/ 93675 h 313525"/>
                  <a:gd name="connsiteX62" fmla="*/ 24647 w 323554"/>
                  <a:gd name="connsiteY62" fmla="*/ 268262 h 313525"/>
                  <a:gd name="connsiteX63" fmla="*/ 45403 w 323554"/>
                  <a:gd name="connsiteY63" fmla="*/ 287660 h 313525"/>
                  <a:gd name="connsiteX64" fmla="*/ 181610 w 323554"/>
                  <a:gd name="connsiteY64" fmla="*/ 287660 h 313525"/>
                  <a:gd name="connsiteX65" fmla="*/ 202366 w 323554"/>
                  <a:gd name="connsiteY65" fmla="*/ 268262 h 313525"/>
                  <a:gd name="connsiteX66" fmla="*/ 202366 w 323554"/>
                  <a:gd name="connsiteY66" fmla="*/ 202307 h 313525"/>
                  <a:gd name="connsiteX67" fmla="*/ 203663 w 323554"/>
                  <a:gd name="connsiteY67" fmla="*/ 201014 h 313525"/>
                  <a:gd name="connsiteX68" fmla="*/ 206258 w 323554"/>
                  <a:gd name="connsiteY68" fmla="*/ 198427 h 313525"/>
                  <a:gd name="connsiteX69" fmla="*/ 227013 w 323554"/>
                  <a:gd name="connsiteY69" fmla="*/ 175149 h 313525"/>
                  <a:gd name="connsiteX70" fmla="*/ 227013 w 323554"/>
                  <a:gd name="connsiteY70" fmla="*/ 287660 h 313525"/>
                  <a:gd name="connsiteX71" fmla="*/ 201069 w 323554"/>
                  <a:gd name="connsiteY71" fmla="*/ 313525 h 313525"/>
                  <a:gd name="connsiteX72" fmla="*/ 25944 w 323554"/>
                  <a:gd name="connsiteY72" fmla="*/ 313525 h 313525"/>
                  <a:gd name="connsiteX73" fmla="*/ 0 w 323554"/>
                  <a:gd name="connsiteY73" fmla="*/ 287660 h 313525"/>
                  <a:gd name="connsiteX74" fmla="*/ 0 w 323554"/>
                  <a:gd name="connsiteY74" fmla="*/ 72983 h 313525"/>
                  <a:gd name="connsiteX75" fmla="*/ 24647 w 323554"/>
                  <a:gd name="connsiteY75" fmla="*/ 48412 h 313525"/>
                  <a:gd name="connsiteX76" fmla="*/ 242888 w 323554"/>
                  <a:gd name="connsiteY76" fmla="*/ 42062 h 313525"/>
                  <a:gd name="connsiteX77" fmla="*/ 285751 w 323554"/>
                  <a:gd name="connsiteY77" fmla="*/ 81750 h 313525"/>
                  <a:gd name="connsiteX78" fmla="*/ 279401 w 323554"/>
                  <a:gd name="connsiteY78" fmla="*/ 89687 h 313525"/>
                  <a:gd name="connsiteX79" fmla="*/ 200026 w 323554"/>
                  <a:gd name="connsiteY79" fmla="*/ 178587 h 313525"/>
                  <a:gd name="connsiteX80" fmla="*/ 193676 w 323554"/>
                  <a:gd name="connsiteY80" fmla="*/ 184937 h 313525"/>
                  <a:gd name="connsiteX81" fmla="*/ 150813 w 323554"/>
                  <a:gd name="connsiteY81" fmla="*/ 146837 h 313525"/>
                  <a:gd name="connsiteX82" fmla="*/ 155576 w 323554"/>
                  <a:gd name="connsiteY82" fmla="*/ 138899 h 313525"/>
                  <a:gd name="connsiteX83" fmla="*/ 236538 w 323554"/>
                  <a:gd name="connsiteY83" fmla="*/ 48412 h 313525"/>
                  <a:gd name="connsiteX84" fmla="*/ 257175 w 323554"/>
                  <a:gd name="connsiteY84" fmla="*/ 26187 h 313525"/>
                  <a:gd name="connsiteX85" fmla="*/ 301625 w 323554"/>
                  <a:gd name="connsiteY85" fmla="*/ 64287 h 313525"/>
                  <a:gd name="connsiteX86" fmla="*/ 295275 w 323554"/>
                  <a:gd name="connsiteY86" fmla="*/ 72225 h 313525"/>
                  <a:gd name="connsiteX87" fmla="*/ 290513 w 323554"/>
                  <a:gd name="connsiteY87" fmla="*/ 75400 h 313525"/>
                  <a:gd name="connsiteX88" fmla="*/ 247650 w 323554"/>
                  <a:gd name="connsiteY88" fmla="*/ 37300 h 313525"/>
                  <a:gd name="connsiteX89" fmla="*/ 250825 w 323554"/>
                  <a:gd name="connsiteY89" fmla="*/ 34125 h 313525"/>
                  <a:gd name="connsiteX90" fmla="*/ 285750 w 323554"/>
                  <a:gd name="connsiteY90" fmla="*/ 11899 h 313525"/>
                  <a:gd name="connsiteX91" fmla="*/ 279400 w 323554"/>
                  <a:gd name="connsiteY91" fmla="*/ 19837 h 313525"/>
                  <a:gd name="connsiteX92" fmla="*/ 304800 w 323554"/>
                  <a:gd name="connsiteY92" fmla="*/ 43649 h 313525"/>
                  <a:gd name="connsiteX93" fmla="*/ 312738 w 323554"/>
                  <a:gd name="connsiteY93" fmla="*/ 35712 h 313525"/>
                  <a:gd name="connsiteX94" fmla="*/ 285265 w 323554"/>
                  <a:gd name="connsiteY94" fmla="*/ 516 h 313525"/>
                  <a:gd name="connsiteX95" fmla="*/ 294336 w 323554"/>
                  <a:gd name="connsiteY95" fmla="*/ 3151 h 313525"/>
                  <a:gd name="connsiteX96" fmla="*/ 318958 w 323554"/>
                  <a:gd name="connsiteY96" fmla="*/ 25545 h 313525"/>
                  <a:gd name="connsiteX97" fmla="*/ 320254 w 323554"/>
                  <a:gd name="connsiteY97" fmla="*/ 43987 h 313525"/>
                  <a:gd name="connsiteX98" fmla="*/ 305999 w 323554"/>
                  <a:gd name="connsiteY98" fmla="*/ 61112 h 313525"/>
                  <a:gd name="connsiteX99" fmla="*/ 261938 w 323554"/>
                  <a:gd name="connsiteY99" fmla="*/ 20276 h 313525"/>
                  <a:gd name="connsiteX100" fmla="*/ 276193 w 323554"/>
                  <a:gd name="connsiteY100" fmla="*/ 4468 h 313525"/>
                  <a:gd name="connsiteX101" fmla="*/ 285265 w 323554"/>
                  <a:gd name="connsiteY101" fmla="*/ 516 h 3135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</a:cxnLst>
                <a:rect l="l" t="t" r="r" b="b"/>
                <a:pathLst>
                  <a:path w="323554" h="313525">
                    <a:moveTo>
                      <a:pt x="58918" y="189699"/>
                    </a:moveTo>
                    <a:cubicBezTo>
                      <a:pt x="58918" y="189699"/>
                      <a:pt x="58918" y="189699"/>
                      <a:pt x="101421" y="189699"/>
                    </a:cubicBezTo>
                    <a:cubicBezTo>
                      <a:pt x="102709" y="189699"/>
                      <a:pt x="102709" y="189699"/>
                      <a:pt x="103997" y="189699"/>
                    </a:cubicBezTo>
                    <a:cubicBezTo>
                      <a:pt x="109149" y="189699"/>
                      <a:pt x="114301" y="195046"/>
                      <a:pt x="114301" y="201731"/>
                    </a:cubicBezTo>
                    <a:cubicBezTo>
                      <a:pt x="114301" y="203067"/>
                      <a:pt x="114301" y="204404"/>
                      <a:pt x="113013" y="205741"/>
                    </a:cubicBezTo>
                    <a:cubicBezTo>
                      <a:pt x="111725" y="211088"/>
                      <a:pt x="107861" y="215099"/>
                      <a:pt x="101421" y="215099"/>
                    </a:cubicBezTo>
                    <a:cubicBezTo>
                      <a:pt x="101421" y="215099"/>
                      <a:pt x="101421" y="215099"/>
                      <a:pt x="58918" y="215099"/>
                    </a:cubicBezTo>
                    <a:cubicBezTo>
                      <a:pt x="51190" y="215099"/>
                      <a:pt x="46038" y="209752"/>
                      <a:pt x="46038" y="201731"/>
                    </a:cubicBezTo>
                    <a:cubicBezTo>
                      <a:pt x="46038" y="195046"/>
                      <a:pt x="51190" y="189699"/>
                      <a:pt x="58918" y="189699"/>
                    </a:cubicBezTo>
                    <a:close/>
                    <a:moveTo>
                      <a:pt x="149225" y="165887"/>
                    </a:moveTo>
                    <a:lnTo>
                      <a:pt x="142875" y="186525"/>
                    </a:lnTo>
                    <a:lnTo>
                      <a:pt x="153988" y="196050"/>
                    </a:lnTo>
                    <a:lnTo>
                      <a:pt x="173038" y="188112"/>
                    </a:lnTo>
                    <a:close/>
                    <a:moveTo>
                      <a:pt x="145188" y="151599"/>
                    </a:moveTo>
                    <a:cubicBezTo>
                      <a:pt x="145188" y="151599"/>
                      <a:pt x="145188" y="151599"/>
                      <a:pt x="187326" y="190104"/>
                    </a:cubicBezTo>
                    <a:cubicBezTo>
                      <a:pt x="187326" y="190104"/>
                      <a:pt x="187326" y="190104"/>
                      <a:pt x="138803" y="210640"/>
                    </a:cubicBezTo>
                    <a:cubicBezTo>
                      <a:pt x="136249" y="211924"/>
                      <a:pt x="133696" y="211924"/>
                      <a:pt x="131142" y="210640"/>
                    </a:cubicBezTo>
                    <a:cubicBezTo>
                      <a:pt x="129865" y="208073"/>
                      <a:pt x="128588" y="205506"/>
                      <a:pt x="129865" y="202939"/>
                    </a:cubicBezTo>
                    <a:cubicBezTo>
                      <a:pt x="129865" y="202939"/>
                      <a:pt x="129865" y="202939"/>
                      <a:pt x="145188" y="151599"/>
                    </a:cubicBezTo>
                    <a:close/>
                    <a:moveTo>
                      <a:pt x="58982" y="146837"/>
                    </a:moveTo>
                    <a:cubicBezTo>
                      <a:pt x="58982" y="146837"/>
                      <a:pt x="58982" y="146837"/>
                      <a:pt x="130176" y="146837"/>
                    </a:cubicBezTo>
                    <a:cubicBezTo>
                      <a:pt x="130176" y="148186"/>
                      <a:pt x="130176" y="148186"/>
                      <a:pt x="130176" y="148186"/>
                    </a:cubicBezTo>
                    <a:lnTo>
                      <a:pt x="122409" y="173825"/>
                    </a:lnTo>
                    <a:cubicBezTo>
                      <a:pt x="122409" y="173825"/>
                      <a:pt x="122409" y="173825"/>
                      <a:pt x="58982" y="173825"/>
                    </a:cubicBezTo>
                    <a:cubicBezTo>
                      <a:pt x="51216" y="173825"/>
                      <a:pt x="46038" y="167078"/>
                      <a:pt x="46038" y="160331"/>
                    </a:cubicBezTo>
                    <a:cubicBezTo>
                      <a:pt x="46038" y="153584"/>
                      <a:pt x="51216" y="146837"/>
                      <a:pt x="58982" y="146837"/>
                    </a:cubicBezTo>
                    <a:close/>
                    <a:moveTo>
                      <a:pt x="59011" y="105562"/>
                    </a:moveTo>
                    <a:lnTo>
                      <a:pt x="166688" y="105562"/>
                    </a:lnTo>
                    <a:cubicBezTo>
                      <a:pt x="166688" y="105562"/>
                      <a:pt x="166688" y="105562"/>
                      <a:pt x="144634" y="130962"/>
                    </a:cubicBezTo>
                    <a:cubicBezTo>
                      <a:pt x="144634" y="130962"/>
                      <a:pt x="144634" y="130962"/>
                      <a:pt x="59011" y="130962"/>
                    </a:cubicBezTo>
                    <a:cubicBezTo>
                      <a:pt x="51227" y="130962"/>
                      <a:pt x="46038" y="125615"/>
                      <a:pt x="46038" y="118930"/>
                    </a:cubicBezTo>
                    <a:cubicBezTo>
                      <a:pt x="46038" y="110909"/>
                      <a:pt x="51227" y="105562"/>
                      <a:pt x="59011" y="105562"/>
                    </a:cubicBezTo>
                    <a:close/>
                    <a:moveTo>
                      <a:pt x="226883" y="81749"/>
                    </a:moveTo>
                    <a:cubicBezTo>
                      <a:pt x="225587" y="81749"/>
                      <a:pt x="224292" y="83037"/>
                      <a:pt x="224292" y="83037"/>
                    </a:cubicBezTo>
                    <a:cubicBezTo>
                      <a:pt x="224292" y="83037"/>
                      <a:pt x="224292" y="83037"/>
                      <a:pt x="171159" y="140996"/>
                    </a:cubicBezTo>
                    <a:cubicBezTo>
                      <a:pt x="169863" y="142284"/>
                      <a:pt x="169863" y="144860"/>
                      <a:pt x="172455" y="146148"/>
                    </a:cubicBezTo>
                    <a:cubicBezTo>
                      <a:pt x="172455" y="146148"/>
                      <a:pt x="172455" y="146148"/>
                      <a:pt x="175047" y="148724"/>
                    </a:cubicBezTo>
                    <a:cubicBezTo>
                      <a:pt x="175047" y="148724"/>
                      <a:pt x="176343" y="150012"/>
                      <a:pt x="177639" y="150012"/>
                    </a:cubicBezTo>
                    <a:cubicBezTo>
                      <a:pt x="177639" y="150012"/>
                      <a:pt x="178934" y="148724"/>
                      <a:pt x="180230" y="148724"/>
                    </a:cubicBezTo>
                    <a:cubicBezTo>
                      <a:pt x="180230" y="148724"/>
                      <a:pt x="180230" y="148724"/>
                      <a:pt x="232067" y="90765"/>
                    </a:cubicBezTo>
                    <a:cubicBezTo>
                      <a:pt x="233363" y="89477"/>
                      <a:pt x="233363" y="86901"/>
                      <a:pt x="232067" y="85613"/>
                    </a:cubicBezTo>
                    <a:cubicBezTo>
                      <a:pt x="232067" y="85613"/>
                      <a:pt x="232067" y="85613"/>
                      <a:pt x="229475" y="83037"/>
                    </a:cubicBezTo>
                    <a:cubicBezTo>
                      <a:pt x="228179" y="81749"/>
                      <a:pt x="226883" y="81749"/>
                      <a:pt x="226883" y="81749"/>
                    </a:cubicBezTo>
                    <a:close/>
                    <a:moveTo>
                      <a:pt x="247254" y="62303"/>
                    </a:moveTo>
                    <a:cubicBezTo>
                      <a:pt x="244873" y="61112"/>
                      <a:pt x="243682" y="62303"/>
                      <a:pt x="242491" y="63493"/>
                    </a:cubicBezTo>
                    <a:cubicBezTo>
                      <a:pt x="242491" y="63493"/>
                      <a:pt x="242491" y="63493"/>
                      <a:pt x="237729" y="68256"/>
                    </a:cubicBezTo>
                    <a:cubicBezTo>
                      <a:pt x="237729" y="68256"/>
                      <a:pt x="236538" y="69447"/>
                      <a:pt x="236538" y="70637"/>
                    </a:cubicBezTo>
                    <a:cubicBezTo>
                      <a:pt x="236538" y="70637"/>
                      <a:pt x="237729" y="71828"/>
                      <a:pt x="237729" y="73019"/>
                    </a:cubicBezTo>
                    <a:cubicBezTo>
                      <a:pt x="237729" y="73019"/>
                      <a:pt x="237729" y="73019"/>
                      <a:pt x="240110" y="74209"/>
                    </a:cubicBezTo>
                    <a:cubicBezTo>
                      <a:pt x="241301" y="75400"/>
                      <a:pt x="242491" y="75400"/>
                      <a:pt x="242491" y="75400"/>
                    </a:cubicBezTo>
                    <a:cubicBezTo>
                      <a:pt x="243682" y="75400"/>
                      <a:pt x="243682" y="75400"/>
                      <a:pt x="244873" y="75400"/>
                    </a:cubicBezTo>
                    <a:cubicBezTo>
                      <a:pt x="244873" y="74209"/>
                      <a:pt x="244873" y="74209"/>
                      <a:pt x="244873" y="74209"/>
                    </a:cubicBezTo>
                    <a:cubicBezTo>
                      <a:pt x="244873" y="74209"/>
                      <a:pt x="244873" y="74209"/>
                      <a:pt x="249635" y="69447"/>
                    </a:cubicBezTo>
                    <a:cubicBezTo>
                      <a:pt x="250826" y="68256"/>
                      <a:pt x="250826" y="65875"/>
                      <a:pt x="249635" y="64684"/>
                    </a:cubicBezTo>
                    <a:cubicBezTo>
                      <a:pt x="249635" y="64684"/>
                      <a:pt x="249635" y="64684"/>
                      <a:pt x="247254" y="62303"/>
                    </a:cubicBezTo>
                    <a:close/>
                    <a:moveTo>
                      <a:pt x="24647" y="48412"/>
                    </a:moveTo>
                    <a:cubicBezTo>
                      <a:pt x="24647" y="48412"/>
                      <a:pt x="24647" y="48412"/>
                      <a:pt x="201069" y="48412"/>
                    </a:cubicBezTo>
                    <a:cubicBezTo>
                      <a:pt x="206258" y="48412"/>
                      <a:pt x="210149" y="49705"/>
                      <a:pt x="214041" y="52292"/>
                    </a:cubicBezTo>
                    <a:cubicBezTo>
                      <a:pt x="214041" y="52292"/>
                      <a:pt x="214041" y="52292"/>
                      <a:pt x="193285" y="76863"/>
                    </a:cubicBezTo>
                    <a:cubicBezTo>
                      <a:pt x="189394" y="74277"/>
                      <a:pt x="185502" y="72983"/>
                      <a:pt x="181610" y="72983"/>
                    </a:cubicBezTo>
                    <a:cubicBezTo>
                      <a:pt x="181610" y="72983"/>
                      <a:pt x="181610" y="72983"/>
                      <a:pt x="45403" y="72983"/>
                    </a:cubicBezTo>
                    <a:cubicBezTo>
                      <a:pt x="33728" y="72983"/>
                      <a:pt x="24647" y="82036"/>
                      <a:pt x="24647" y="93675"/>
                    </a:cubicBezTo>
                    <a:cubicBezTo>
                      <a:pt x="24647" y="93675"/>
                      <a:pt x="24647" y="93675"/>
                      <a:pt x="24647" y="268262"/>
                    </a:cubicBezTo>
                    <a:cubicBezTo>
                      <a:pt x="24647" y="278608"/>
                      <a:pt x="33728" y="287660"/>
                      <a:pt x="45403" y="287660"/>
                    </a:cubicBezTo>
                    <a:cubicBezTo>
                      <a:pt x="45403" y="287660"/>
                      <a:pt x="45403" y="287660"/>
                      <a:pt x="181610" y="287660"/>
                    </a:cubicBezTo>
                    <a:cubicBezTo>
                      <a:pt x="193285" y="287660"/>
                      <a:pt x="202366" y="278608"/>
                      <a:pt x="202366" y="268262"/>
                    </a:cubicBezTo>
                    <a:cubicBezTo>
                      <a:pt x="202366" y="268262"/>
                      <a:pt x="202366" y="268262"/>
                      <a:pt x="202366" y="202307"/>
                    </a:cubicBezTo>
                    <a:cubicBezTo>
                      <a:pt x="202366" y="202307"/>
                      <a:pt x="202366" y="201014"/>
                      <a:pt x="203663" y="201014"/>
                    </a:cubicBezTo>
                    <a:cubicBezTo>
                      <a:pt x="203663" y="199720"/>
                      <a:pt x="204960" y="199720"/>
                      <a:pt x="206258" y="198427"/>
                    </a:cubicBezTo>
                    <a:cubicBezTo>
                      <a:pt x="206258" y="198427"/>
                      <a:pt x="206258" y="198427"/>
                      <a:pt x="227013" y="175149"/>
                    </a:cubicBezTo>
                    <a:cubicBezTo>
                      <a:pt x="227013" y="175149"/>
                      <a:pt x="227013" y="175149"/>
                      <a:pt x="227013" y="287660"/>
                    </a:cubicBezTo>
                    <a:cubicBezTo>
                      <a:pt x="227013" y="301886"/>
                      <a:pt x="215338" y="313525"/>
                      <a:pt x="201069" y="313525"/>
                    </a:cubicBezTo>
                    <a:cubicBezTo>
                      <a:pt x="201069" y="313525"/>
                      <a:pt x="201069" y="313525"/>
                      <a:pt x="25944" y="313525"/>
                    </a:cubicBezTo>
                    <a:cubicBezTo>
                      <a:pt x="11675" y="313525"/>
                      <a:pt x="0" y="301886"/>
                      <a:pt x="0" y="287660"/>
                    </a:cubicBezTo>
                    <a:cubicBezTo>
                      <a:pt x="0" y="287660"/>
                      <a:pt x="0" y="287660"/>
                      <a:pt x="0" y="72983"/>
                    </a:cubicBezTo>
                    <a:cubicBezTo>
                      <a:pt x="0" y="60051"/>
                      <a:pt x="10378" y="48412"/>
                      <a:pt x="24647" y="48412"/>
                    </a:cubicBezTo>
                    <a:close/>
                    <a:moveTo>
                      <a:pt x="242888" y="42062"/>
                    </a:moveTo>
                    <a:lnTo>
                      <a:pt x="285751" y="81750"/>
                    </a:lnTo>
                    <a:lnTo>
                      <a:pt x="279401" y="89687"/>
                    </a:lnTo>
                    <a:lnTo>
                      <a:pt x="200026" y="178587"/>
                    </a:lnTo>
                    <a:lnTo>
                      <a:pt x="193676" y="184937"/>
                    </a:lnTo>
                    <a:lnTo>
                      <a:pt x="150813" y="146837"/>
                    </a:lnTo>
                    <a:lnTo>
                      <a:pt x="155576" y="138899"/>
                    </a:lnTo>
                    <a:lnTo>
                      <a:pt x="236538" y="48412"/>
                    </a:lnTo>
                    <a:close/>
                    <a:moveTo>
                      <a:pt x="257175" y="26187"/>
                    </a:moveTo>
                    <a:lnTo>
                      <a:pt x="301625" y="64287"/>
                    </a:lnTo>
                    <a:lnTo>
                      <a:pt x="295275" y="72225"/>
                    </a:lnTo>
                    <a:lnTo>
                      <a:pt x="290513" y="75400"/>
                    </a:lnTo>
                    <a:lnTo>
                      <a:pt x="247650" y="37300"/>
                    </a:lnTo>
                    <a:lnTo>
                      <a:pt x="250825" y="34125"/>
                    </a:lnTo>
                    <a:close/>
                    <a:moveTo>
                      <a:pt x="285750" y="11899"/>
                    </a:moveTo>
                    <a:lnTo>
                      <a:pt x="279400" y="19837"/>
                    </a:lnTo>
                    <a:lnTo>
                      <a:pt x="304800" y="43649"/>
                    </a:lnTo>
                    <a:lnTo>
                      <a:pt x="312738" y="35712"/>
                    </a:lnTo>
                    <a:close/>
                    <a:moveTo>
                      <a:pt x="285265" y="516"/>
                    </a:moveTo>
                    <a:cubicBezTo>
                      <a:pt x="289152" y="-801"/>
                      <a:pt x="291744" y="516"/>
                      <a:pt x="294336" y="3151"/>
                    </a:cubicBezTo>
                    <a:cubicBezTo>
                      <a:pt x="294336" y="3151"/>
                      <a:pt x="294336" y="3151"/>
                      <a:pt x="318958" y="25545"/>
                    </a:cubicBezTo>
                    <a:cubicBezTo>
                      <a:pt x="324142" y="30814"/>
                      <a:pt x="325438" y="38718"/>
                      <a:pt x="320254" y="43987"/>
                    </a:cubicBezTo>
                    <a:cubicBezTo>
                      <a:pt x="320254" y="43987"/>
                      <a:pt x="320254" y="43987"/>
                      <a:pt x="305999" y="61112"/>
                    </a:cubicBezTo>
                    <a:cubicBezTo>
                      <a:pt x="305999" y="61112"/>
                      <a:pt x="305999" y="61112"/>
                      <a:pt x="261938" y="20276"/>
                    </a:cubicBezTo>
                    <a:cubicBezTo>
                      <a:pt x="261938" y="20276"/>
                      <a:pt x="261938" y="20276"/>
                      <a:pt x="276193" y="4468"/>
                    </a:cubicBezTo>
                    <a:cubicBezTo>
                      <a:pt x="278785" y="1834"/>
                      <a:pt x="281377" y="516"/>
                      <a:pt x="285265" y="516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98" name="组合 97"/>
          <p:cNvGrpSpPr/>
          <p:nvPr/>
        </p:nvGrpSpPr>
        <p:grpSpPr>
          <a:xfrm>
            <a:off x="8106056" y="1731024"/>
            <a:ext cx="1814495" cy="1316195"/>
            <a:chOff x="6621202" y="2075543"/>
            <a:chExt cx="2314726" cy="1679052"/>
          </a:xfrm>
        </p:grpSpPr>
        <p:sp>
          <p:nvSpPr>
            <p:cNvPr id="99" name="矩形 3"/>
            <p:cNvSpPr/>
            <p:nvPr/>
          </p:nvSpPr>
          <p:spPr>
            <a:xfrm rot="2100000">
              <a:off x="6944687" y="2585422"/>
              <a:ext cx="1991241" cy="1169173"/>
            </a:xfrm>
            <a:custGeom>
              <a:avLst/>
              <a:gdLst>
                <a:gd name="connsiteX0" fmla="*/ 0 w 5930900"/>
                <a:gd name="connsiteY0" fmla="*/ 0 h 2316335"/>
                <a:gd name="connsiteX1" fmla="*/ 5930900 w 5930900"/>
                <a:gd name="connsiteY1" fmla="*/ 0 h 2316335"/>
                <a:gd name="connsiteX2" fmla="*/ 5930900 w 5930900"/>
                <a:gd name="connsiteY2" fmla="*/ 2316335 h 2316335"/>
                <a:gd name="connsiteX3" fmla="*/ 0 w 5930900"/>
                <a:gd name="connsiteY3" fmla="*/ 2316335 h 2316335"/>
                <a:gd name="connsiteX4" fmla="*/ 0 w 5930900"/>
                <a:gd name="connsiteY4" fmla="*/ 0 h 2316335"/>
                <a:gd name="connsiteX0" fmla="*/ 0 w 5930900"/>
                <a:gd name="connsiteY0" fmla="*/ 0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5" fmla="*/ 0 w 5930900"/>
                <a:gd name="connsiteY5" fmla="*/ 0 h 2316335"/>
                <a:gd name="connsiteX0" fmla="*/ 0 w 5930900"/>
                <a:gd name="connsiteY0" fmla="*/ 2316335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0 w 5930900"/>
                <a:gd name="connsiteY0" fmla="*/ 2316335 h 2316335"/>
                <a:gd name="connsiteX1" fmla="*/ 494039 w 5930900"/>
                <a:gd name="connsiteY1" fmla="*/ 2322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1 w 5736813"/>
                <a:gd name="connsiteY0" fmla="*/ 2316313 h 2316335"/>
                <a:gd name="connsiteX1" fmla="*/ 299952 w 5736813"/>
                <a:gd name="connsiteY1" fmla="*/ 23225 h 2316335"/>
                <a:gd name="connsiteX2" fmla="*/ 5736813 w 5736813"/>
                <a:gd name="connsiteY2" fmla="*/ 0 h 2316335"/>
                <a:gd name="connsiteX3" fmla="*/ 5736813 w 5736813"/>
                <a:gd name="connsiteY3" fmla="*/ 2316335 h 2316335"/>
                <a:gd name="connsiteX4" fmla="*/ 1 w 5736813"/>
                <a:gd name="connsiteY4" fmla="*/ 2316313 h 231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6813" h="2316335">
                  <a:moveTo>
                    <a:pt x="1" y="2316313"/>
                  </a:moveTo>
                  <a:lnTo>
                    <a:pt x="299952" y="23225"/>
                  </a:lnTo>
                  <a:lnTo>
                    <a:pt x="5736813" y="0"/>
                  </a:lnTo>
                  <a:lnTo>
                    <a:pt x="5736813" y="2316335"/>
                  </a:lnTo>
                  <a:lnTo>
                    <a:pt x="1" y="231631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100" name="组合 99"/>
            <p:cNvGrpSpPr/>
            <p:nvPr/>
          </p:nvGrpSpPr>
          <p:grpSpPr>
            <a:xfrm>
              <a:off x="6621202" y="2075543"/>
              <a:ext cx="1190041" cy="1190039"/>
              <a:chOff x="5663488" y="1758240"/>
              <a:chExt cx="1874676" cy="1874672"/>
            </a:xfrm>
          </p:grpSpPr>
          <p:sp>
            <p:nvSpPr>
              <p:cNvPr id="101" name="圆角矩形 7"/>
              <p:cNvSpPr/>
              <p:nvPr/>
            </p:nvSpPr>
            <p:spPr>
              <a:xfrm>
                <a:off x="5663488" y="1758240"/>
                <a:ext cx="1874676" cy="18746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02" name="椭圆 101"/>
              <p:cNvSpPr/>
              <p:nvPr/>
            </p:nvSpPr>
            <p:spPr>
              <a:xfrm>
                <a:off x="5928512" y="2023262"/>
                <a:ext cx="1344632" cy="1344632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DFPYeaSong-B5" panose="02020800000000000000" pitchFamily="18" charset="-120"/>
                  <a:ea typeface="DFPYeaSong-B5" panose="02020800000000000000" pitchFamily="18" charset="-120"/>
                  <a:cs typeface="+mn-cs"/>
                </a:endParaRPr>
              </a:p>
            </p:txBody>
          </p:sp>
          <p:sp>
            <p:nvSpPr>
              <p:cNvPr id="103" name="圆角矩形 7"/>
              <p:cNvSpPr/>
              <p:nvPr/>
            </p:nvSpPr>
            <p:spPr>
              <a:xfrm>
                <a:off x="6267543" y="2391931"/>
                <a:ext cx="666567" cy="607291"/>
              </a:xfrm>
              <a:custGeom>
                <a:avLst/>
                <a:gdLst>
                  <a:gd name="connsiteX0" fmla="*/ 138332 w 334963"/>
                  <a:gd name="connsiteY0" fmla="*/ 262313 h 305176"/>
                  <a:gd name="connsiteX1" fmla="*/ 143587 w 334963"/>
                  <a:gd name="connsiteY1" fmla="*/ 267671 h 305176"/>
                  <a:gd name="connsiteX2" fmla="*/ 143587 w 334963"/>
                  <a:gd name="connsiteY2" fmla="*/ 279726 h 305176"/>
                  <a:gd name="connsiteX3" fmla="*/ 169863 w 334963"/>
                  <a:gd name="connsiteY3" fmla="*/ 291781 h 305176"/>
                  <a:gd name="connsiteX4" fmla="*/ 196139 w 334963"/>
                  <a:gd name="connsiteY4" fmla="*/ 279726 h 305176"/>
                  <a:gd name="connsiteX5" fmla="*/ 196139 w 334963"/>
                  <a:gd name="connsiteY5" fmla="*/ 267671 h 305176"/>
                  <a:gd name="connsiteX6" fmla="*/ 201394 w 334963"/>
                  <a:gd name="connsiteY6" fmla="*/ 262313 h 305176"/>
                  <a:gd name="connsiteX7" fmla="*/ 207963 w 334963"/>
                  <a:gd name="connsiteY7" fmla="*/ 267671 h 305176"/>
                  <a:gd name="connsiteX8" fmla="*/ 207963 w 334963"/>
                  <a:gd name="connsiteY8" fmla="*/ 283745 h 305176"/>
                  <a:gd name="connsiteX9" fmla="*/ 204022 w 334963"/>
                  <a:gd name="connsiteY9" fmla="*/ 289102 h 305176"/>
                  <a:gd name="connsiteX10" fmla="*/ 172491 w 334963"/>
                  <a:gd name="connsiteY10" fmla="*/ 303837 h 305176"/>
                  <a:gd name="connsiteX11" fmla="*/ 169863 w 334963"/>
                  <a:gd name="connsiteY11" fmla="*/ 305176 h 305176"/>
                  <a:gd name="connsiteX12" fmla="*/ 167236 w 334963"/>
                  <a:gd name="connsiteY12" fmla="*/ 303837 h 305176"/>
                  <a:gd name="connsiteX13" fmla="*/ 135705 w 334963"/>
                  <a:gd name="connsiteY13" fmla="*/ 289102 h 305176"/>
                  <a:gd name="connsiteX14" fmla="*/ 131763 w 334963"/>
                  <a:gd name="connsiteY14" fmla="*/ 283745 h 305176"/>
                  <a:gd name="connsiteX15" fmla="*/ 131763 w 334963"/>
                  <a:gd name="connsiteY15" fmla="*/ 267671 h 305176"/>
                  <a:gd name="connsiteX16" fmla="*/ 138332 w 334963"/>
                  <a:gd name="connsiteY16" fmla="*/ 262313 h 305176"/>
                  <a:gd name="connsiteX17" fmla="*/ 128043 w 334963"/>
                  <a:gd name="connsiteY17" fmla="*/ 230563 h 305176"/>
                  <a:gd name="connsiteX18" fmla="*/ 125413 w 334963"/>
                  <a:gd name="connsiteY18" fmla="*/ 233341 h 305176"/>
                  <a:gd name="connsiteX19" fmla="*/ 125413 w 334963"/>
                  <a:gd name="connsiteY19" fmla="*/ 238898 h 305176"/>
                  <a:gd name="connsiteX20" fmla="*/ 128043 w 334963"/>
                  <a:gd name="connsiteY20" fmla="*/ 241676 h 305176"/>
                  <a:gd name="connsiteX21" fmla="*/ 206922 w 334963"/>
                  <a:gd name="connsiteY21" fmla="*/ 241676 h 305176"/>
                  <a:gd name="connsiteX22" fmla="*/ 209551 w 334963"/>
                  <a:gd name="connsiteY22" fmla="*/ 238898 h 305176"/>
                  <a:gd name="connsiteX23" fmla="*/ 209551 w 334963"/>
                  <a:gd name="connsiteY23" fmla="*/ 233341 h 305176"/>
                  <a:gd name="connsiteX24" fmla="*/ 206922 w 334963"/>
                  <a:gd name="connsiteY24" fmla="*/ 230563 h 305176"/>
                  <a:gd name="connsiteX25" fmla="*/ 128043 w 334963"/>
                  <a:gd name="connsiteY25" fmla="*/ 230563 h 305176"/>
                  <a:gd name="connsiteX26" fmla="*/ 128781 w 334963"/>
                  <a:gd name="connsiteY26" fmla="*/ 219451 h 305176"/>
                  <a:gd name="connsiteX27" fmla="*/ 207769 w 334963"/>
                  <a:gd name="connsiteY27" fmla="*/ 219451 h 305176"/>
                  <a:gd name="connsiteX28" fmla="*/ 222250 w 334963"/>
                  <a:gd name="connsiteY28" fmla="*/ 233556 h 305176"/>
                  <a:gd name="connsiteX29" fmla="*/ 222250 w 334963"/>
                  <a:gd name="connsiteY29" fmla="*/ 238684 h 305176"/>
                  <a:gd name="connsiteX30" fmla="*/ 207769 w 334963"/>
                  <a:gd name="connsiteY30" fmla="*/ 252789 h 305176"/>
                  <a:gd name="connsiteX31" fmla="*/ 128781 w 334963"/>
                  <a:gd name="connsiteY31" fmla="*/ 252789 h 305176"/>
                  <a:gd name="connsiteX32" fmla="*/ 114300 w 334963"/>
                  <a:gd name="connsiteY32" fmla="*/ 238684 h 305176"/>
                  <a:gd name="connsiteX33" fmla="*/ 114300 w 334963"/>
                  <a:gd name="connsiteY33" fmla="*/ 233556 h 305176"/>
                  <a:gd name="connsiteX34" fmla="*/ 128781 w 334963"/>
                  <a:gd name="connsiteY34" fmla="*/ 219451 h 305176"/>
                  <a:gd name="connsiteX35" fmla="*/ 266120 w 334963"/>
                  <a:gd name="connsiteY35" fmla="*/ 168353 h 305176"/>
                  <a:gd name="connsiteX36" fmla="*/ 305614 w 334963"/>
                  <a:gd name="connsiteY36" fmla="*/ 198019 h 305176"/>
                  <a:gd name="connsiteX37" fmla="*/ 306930 w 334963"/>
                  <a:gd name="connsiteY37" fmla="*/ 205758 h 305176"/>
                  <a:gd name="connsiteX38" fmla="*/ 301664 w 334963"/>
                  <a:gd name="connsiteY38" fmla="*/ 208338 h 305176"/>
                  <a:gd name="connsiteX39" fmla="*/ 299032 w 334963"/>
                  <a:gd name="connsiteY39" fmla="*/ 207048 h 305176"/>
                  <a:gd name="connsiteX40" fmla="*/ 259538 w 334963"/>
                  <a:gd name="connsiteY40" fmla="*/ 178672 h 305176"/>
                  <a:gd name="connsiteX41" fmla="*/ 258221 w 334963"/>
                  <a:gd name="connsiteY41" fmla="*/ 169643 h 305176"/>
                  <a:gd name="connsiteX42" fmla="*/ 266120 w 334963"/>
                  <a:gd name="connsiteY42" fmla="*/ 168353 h 305176"/>
                  <a:gd name="connsiteX43" fmla="*/ 75093 w 334963"/>
                  <a:gd name="connsiteY43" fmla="*/ 166503 h 305176"/>
                  <a:gd name="connsiteX44" fmla="*/ 83067 w 334963"/>
                  <a:gd name="connsiteY44" fmla="*/ 167810 h 305176"/>
                  <a:gd name="connsiteX45" fmla="*/ 81738 w 334963"/>
                  <a:gd name="connsiteY45" fmla="*/ 175654 h 305176"/>
                  <a:gd name="connsiteX46" fmla="*/ 39208 w 334963"/>
                  <a:gd name="connsiteY46" fmla="*/ 207031 h 305176"/>
                  <a:gd name="connsiteX47" fmla="*/ 35221 w 334963"/>
                  <a:gd name="connsiteY47" fmla="*/ 208338 h 305176"/>
                  <a:gd name="connsiteX48" fmla="*/ 31233 w 334963"/>
                  <a:gd name="connsiteY48" fmla="*/ 205723 h 305176"/>
                  <a:gd name="connsiteX49" fmla="*/ 32562 w 334963"/>
                  <a:gd name="connsiteY49" fmla="*/ 197879 h 305176"/>
                  <a:gd name="connsiteX50" fmla="*/ 75093 w 334963"/>
                  <a:gd name="connsiteY50" fmla="*/ 166503 h 305176"/>
                  <a:gd name="connsiteX51" fmla="*/ 284569 w 334963"/>
                  <a:gd name="connsiteY51" fmla="*/ 98801 h 305176"/>
                  <a:gd name="connsiteX52" fmla="*/ 329795 w 334963"/>
                  <a:gd name="connsiteY52" fmla="*/ 98801 h 305176"/>
                  <a:gd name="connsiteX53" fmla="*/ 334963 w 334963"/>
                  <a:gd name="connsiteY53" fmla="*/ 104975 h 305176"/>
                  <a:gd name="connsiteX54" fmla="*/ 329795 w 334963"/>
                  <a:gd name="connsiteY54" fmla="*/ 109914 h 305176"/>
                  <a:gd name="connsiteX55" fmla="*/ 284569 w 334963"/>
                  <a:gd name="connsiteY55" fmla="*/ 109914 h 305176"/>
                  <a:gd name="connsiteX56" fmla="*/ 279400 w 334963"/>
                  <a:gd name="connsiteY56" fmla="*/ 104975 h 305176"/>
                  <a:gd name="connsiteX57" fmla="*/ 284569 w 334963"/>
                  <a:gd name="connsiteY57" fmla="*/ 98801 h 305176"/>
                  <a:gd name="connsiteX58" fmla="*/ 5340 w 334963"/>
                  <a:gd name="connsiteY58" fmla="*/ 98801 h 305176"/>
                  <a:gd name="connsiteX59" fmla="*/ 53398 w 334963"/>
                  <a:gd name="connsiteY59" fmla="*/ 98801 h 305176"/>
                  <a:gd name="connsiteX60" fmla="*/ 58738 w 334963"/>
                  <a:gd name="connsiteY60" fmla="*/ 104975 h 305176"/>
                  <a:gd name="connsiteX61" fmla="*/ 53398 w 334963"/>
                  <a:gd name="connsiteY61" fmla="*/ 109914 h 305176"/>
                  <a:gd name="connsiteX62" fmla="*/ 5340 w 334963"/>
                  <a:gd name="connsiteY62" fmla="*/ 109914 h 305176"/>
                  <a:gd name="connsiteX63" fmla="*/ 0 w 334963"/>
                  <a:gd name="connsiteY63" fmla="*/ 104975 h 305176"/>
                  <a:gd name="connsiteX64" fmla="*/ 5340 w 334963"/>
                  <a:gd name="connsiteY64" fmla="*/ 98801 h 305176"/>
                  <a:gd name="connsiteX65" fmla="*/ 164887 w 334963"/>
                  <a:gd name="connsiteY65" fmla="*/ 36888 h 305176"/>
                  <a:gd name="connsiteX66" fmla="*/ 171451 w 334963"/>
                  <a:gd name="connsiteY66" fmla="*/ 43604 h 305176"/>
                  <a:gd name="connsiteX67" fmla="*/ 164887 w 334963"/>
                  <a:gd name="connsiteY67" fmla="*/ 48977 h 305176"/>
                  <a:gd name="connsiteX68" fmla="*/ 115003 w 334963"/>
                  <a:gd name="connsiteY68" fmla="*/ 100022 h 305176"/>
                  <a:gd name="connsiteX69" fmla="*/ 109752 w 334963"/>
                  <a:gd name="connsiteY69" fmla="*/ 106738 h 305176"/>
                  <a:gd name="connsiteX70" fmla="*/ 103188 w 334963"/>
                  <a:gd name="connsiteY70" fmla="*/ 100022 h 305176"/>
                  <a:gd name="connsiteX71" fmla="*/ 164887 w 334963"/>
                  <a:gd name="connsiteY71" fmla="*/ 36888 h 305176"/>
                  <a:gd name="connsiteX72" fmla="*/ 169069 w 334963"/>
                  <a:gd name="connsiteY72" fmla="*/ 9901 h 305176"/>
                  <a:gd name="connsiteX73" fmla="*/ 258763 w 334963"/>
                  <a:gd name="connsiteY73" fmla="*/ 99286 h 305176"/>
                  <a:gd name="connsiteX74" fmla="*/ 240297 w 334963"/>
                  <a:gd name="connsiteY74" fmla="*/ 154495 h 305176"/>
                  <a:gd name="connsiteX75" fmla="*/ 221830 w 334963"/>
                  <a:gd name="connsiteY75" fmla="*/ 208389 h 305176"/>
                  <a:gd name="connsiteX76" fmla="*/ 217873 w 334963"/>
                  <a:gd name="connsiteY76" fmla="*/ 214962 h 305176"/>
                  <a:gd name="connsiteX77" fmla="*/ 211278 w 334963"/>
                  <a:gd name="connsiteY77" fmla="*/ 212333 h 305176"/>
                  <a:gd name="connsiteX78" fmla="*/ 231064 w 334963"/>
                  <a:gd name="connsiteY78" fmla="*/ 147923 h 305176"/>
                  <a:gd name="connsiteX79" fmla="*/ 248211 w 334963"/>
                  <a:gd name="connsiteY79" fmla="*/ 99286 h 305176"/>
                  <a:gd name="connsiteX80" fmla="*/ 169069 w 334963"/>
                  <a:gd name="connsiteY80" fmla="*/ 21731 h 305176"/>
                  <a:gd name="connsiteX81" fmla="*/ 89927 w 334963"/>
                  <a:gd name="connsiteY81" fmla="*/ 99286 h 305176"/>
                  <a:gd name="connsiteX82" fmla="*/ 107075 w 334963"/>
                  <a:gd name="connsiteY82" fmla="*/ 146608 h 305176"/>
                  <a:gd name="connsiteX83" fmla="*/ 107075 w 334963"/>
                  <a:gd name="connsiteY83" fmla="*/ 147923 h 305176"/>
                  <a:gd name="connsiteX84" fmla="*/ 128179 w 334963"/>
                  <a:gd name="connsiteY84" fmla="*/ 212333 h 305176"/>
                  <a:gd name="connsiteX85" fmla="*/ 122903 w 334963"/>
                  <a:gd name="connsiteY85" fmla="*/ 216276 h 305176"/>
                  <a:gd name="connsiteX86" fmla="*/ 120265 w 334963"/>
                  <a:gd name="connsiteY86" fmla="*/ 214962 h 305176"/>
                  <a:gd name="connsiteX87" fmla="*/ 117627 w 334963"/>
                  <a:gd name="connsiteY87" fmla="*/ 207075 h 305176"/>
                  <a:gd name="connsiteX88" fmla="*/ 97842 w 334963"/>
                  <a:gd name="connsiteY88" fmla="*/ 154495 h 305176"/>
                  <a:gd name="connsiteX89" fmla="*/ 79375 w 334963"/>
                  <a:gd name="connsiteY89" fmla="*/ 99286 h 305176"/>
                  <a:gd name="connsiteX90" fmla="*/ 169069 w 334963"/>
                  <a:gd name="connsiteY90" fmla="*/ 9901 h 305176"/>
                  <a:gd name="connsiteX91" fmla="*/ 39107 w 334963"/>
                  <a:gd name="connsiteY91" fmla="*/ 1482 h 305176"/>
                  <a:gd name="connsiteX92" fmla="*/ 79917 w 334963"/>
                  <a:gd name="connsiteY92" fmla="*/ 31115 h 305176"/>
                  <a:gd name="connsiteX93" fmla="*/ 81234 w 334963"/>
                  <a:gd name="connsiteY93" fmla="*/ 40544 h 305176"/>
                  <a:gd name="connsiteX94" fmla="*/ 75968 w 334963"/>
                  <a:gd name="connsiteY94" fmla="*/ 43238 h 305176"/>
                  <a:gd name="connsiteX95" fmla="*/ 72019 w 334963"/>
                  <a:gd name="connsiteY95" fmla="*/ 41891 h 305176"/>
                  <a:gd name="connsiteX96" fmla="*/ 32525 w 334963"/>
                  <a:gd name="connsiteY96" fmla="*/ 10911 h 305176"/>
                  <a:gd name="connsiteX97" fmla="*/ 31208 w 334963"/>
                  <a:gd name="connsiteY97" fmla="*/ 2829 h 305176"/>
                  <a:gd name="connsiteX98" fmla="*/ 39107 w 334963"/>
                  <a:gd name="connsiteY98" fmla="*/ 1482 h 305176"/>
                  <a:gd name="connsiteX99" fmla="*/ 299086 w 334963"/>
                  <a:gd name="connsiteY99" fmla="*/ 1451 h 305176"/>
                  <a:gd name="connsiteX100" fmla="*/ 306944 w 334963"/>
                  <a:gd name="connsiteY100" fmla="*/ 2782 h 305176"/>
                  <a:gd name="connsiteX101" fmla="*/ 305634 w 334963"/>
                  <a:gd name="connsiteY101" fmla="*/ 10771 h 305176"/>
                  <a:gd name="connsiteX102" fmla="*/ 267653 w 334963"/>
                  <a:gd name="connsiteY102" fmla="*/ 38732 h 305176"/>
                  <a:gd name="connsiteX103" fmla="*/ 265033 w 334963"/>
                  <a:gd name="connsiteY103" fmla="*/ 40063 h 305176"/>
                  <a:gd name="connsiteX104" fmla="*/ 259795 w 334963"/>
                  <a:gd name="connsiteY104" fmla="*/ 37400 h 305176"/>
                  <a:gd name="connsiteX105" fmla="*/ 261104 w 334963"/>
                  <a:gd name="connsiteY105" fmla="*/ 29411 h 3051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</a:cxnLst>
                <a:rect l="l" t="t" r="r" b="b"/>
                <a:pathLst>
                  <a:path w="334963" h="305176">
                    <a:moveTo>
                      <a:pt x="138332" y="262313"/>
                    </a:moveTo>
                    <a:cubicBezTo>
                      <a:pt x="140960" y="262313"/>
                      <a:pt x="143587" y="264992"/>
                      <a:pt x="143587" y="267671"/>
                    </a:cubicBezTo>
                    <a:cubicBezTo>
                      <a:pt x="143587" y="267671"/>
                      <a:pt x="143587" y="267671"/>
                      <a:pt x="143587" y="279726"/>
                    </a:cubicBezTo>
                    <a:cubicBezTo>
                      <a:pt x="143587" y="279726"/>
                      <a:pt x="143587" y="279726"/>
                      <a:pt x="169863" y="291781"/>
                    </a:cubicBezTo>
                    <a:cubicBezTo>
                      <a:pt x="169863" y="291781"/>
                      <a:pt x="169863" y="291781"/>
                      <a:pt x="196139" y="279726"/>
                    </a:cubicBezTo>
                    <a:cubicBezTo>
                      <a:pt x="196139" y="279726"/>
                      <a:pt x="196139" y="279726"/>
                      <a:pt x="196139" y="267671"/>
                    </a:cubicBezTo>
                    <a:cubicBezTo>
                      <a:pt x="196139" y="264992"/>
                      <a:pt x="198767" y="262313"/>
                      <a:pt x="201394" y="262313"/>
                    </a:cubicBezTo>
                    <a:cubicBezTo>
                      <a:pt x="205336" y="262313"/>
                      <a:pt x="207963" y="264992"/>
                      <a:pt x="207963" y="267671"/>
                    </a:cubicBezTo>
                    <a:cubicBezTo>
                      <a:pt x="207963" y="267671"/>
                      <a:pt x="207963" y="267671"/>
                      <a:pt x="207963" y="283745"/>
                    </a:cubicBezTo>
                    <a:cubicBezTo>
                      <a:pt x="207963" y="285084"/>
                      <a:pt x="206649" y="287763"/>
                      <a:pt x="204022" y="289102"/>
                    </a:cubicBezTo>
                    <a:cubicBezTo>
                      <a:pt x="204022" y="289102"/>
                      <a:pt x="204022" y="289102"/>
                      <a:pt x="172491" y="303837"/>
                    </a:cubicBezTo>
                    <a:cubicBezTo>
                      <a:pt x="171177" y="303837"/>
                      <a:pt x="171177" y="305176"/>
                      <a:pt x="169863" y="305176"/>
                    </a:cubicBezTo>
                    <a:cubicBezTo>
                      <a:pt x="168549" y="305176"/>
                      <a:pt x="168549" y="303837"/>
                      <a:pt x="167236" y="303837"/>
                    </a:cubicBezTo>
                    <a:cubicBezTo>
                      <a:pt x="167236" y="303837"/>
                      <a:pt x="167236" y="303837"/>
                      <a:pt x="135705" y="289102"/>
                    </a:cubicBezTo>
                    <a:cubicBezTo>
                      <a:pt x="133077" y="287763"/>
                      <a:pt x="131763" y="286423"/>
                      <a:pt x="131763" y="283745"/>
                    </a:cubicBezTo>
                    <a:cubicBezTo>
                      <a:pt x="131763" y="283745"/>
                      <a:pt x="131763" y="283745"/>
                      <a:pt x="131763" y="267671"/>
                    </a:cubicBezTo>
                    <a:cubicBezTo>
                      <a:pt x="131763" y="264992"/>
                      <a:pt x="134391" y="262313"/>
                      <a:pt x="138332" y="262313"/>
                    </a:cubicBezTo>
                    <a:close/>
                    <a:moveTo>
                      <a:pt x="128043" y="230563"/>
                    </a:moveTo>
                    <a:cubicBezTo>
                      <a:pt x="126728" y="230563"/>
                      <a:pt x="125413" y="231952"/>
                      <a:pt x="125413" y="233341"/>
                    </a:cubicBezTo>
                    <a:cubicBezTo>
                      <a:pt x="125413" y="233341"/>
                      <a:pt x="125413" y="233341"/>
                      <a:pt x="125413" y="238898"/>
                    </a:cubicBezTo>
                    <a:cubicBezTo>
                      <a:pt x="125413" y="240287"/>
                      <a:pt x="126728" y="241676"/>
                      <a:pt x="128043" y="241676"/>
                    </a:cubicBezTo>
                    <a:cubicBezTo>
                      <a:pt x="128043" y="241676"/>
                      <a:pt x="128043" y="241676"/>
                      <a:pt x="206922" y="241676"/>
                    </a:cubicBezTo>
                    <a:cubicBezTo>
                      <a:pt x="208237" y="241676"/>
                      <a:pt x="209551" y="240287"/>
                      <a:pt x="209551" y="238898"/>
                    </a:cubicBezTo>
                    <a:cubicBezTo>
                      <a:pt x="209551" y="238898"/>
                      <a:pt x="209551" y="238898"/>
                      <a:pt x="209551" y="233341"/>
                    </a:cubicBezTo>
                    <a:cubicBezTo>
                      <a:pt x="209551" y="231952"/>
                      <a:pt x="208237" y="230563"/>
                      <a:pt x="206922" y="230563"/>
                    </a:cubicBezTo>
                    <a:cubicBezTo>
                      <a:pt x="206922" y="230563"/>
                      <a:pt x="206922" y="230563"/>
                      <a:pt x="128043" y="230563"/>
                    </a:cubicBezTo>
                    <a:close/>
                    <a:moveTo>
                      <a:pt x="128781" y="219451"/>
                    </a:moveTo>
                    <a:cubicBezTo>
                      <a:pt x="128781" y="219451"/>
                      <a:pt x="128781" y="219451"/>
                      <a:pt x="207769" y="219451"/>
                    </a:cubicBezTo>
                    <a:cubicBezTo>
                      <a:pt x="215668" y="219451"/>
                      <a:pt x="222250" y="225862"/>
                      <a:pt x="222250" y="233556"/>
                    </a:cubicBezTo>
                    <a:cubicBezTo>
                      <a:pt x="222250" y="233556"/>
                      <a:pt x="222250" y="233556"/>
                      <a:pt x="222250" y="238684"/>
                    </a:cubicBezTo>
                    <a:cubicBezTo>
                      <a:pt x="222250" y="246378"/>
                      <a:pt x="215668" y="252789"/>
                      <a:pt x="207769" y="252789"/>
                    </a:cubicBezTo>
                    <a:cubicBezTo>
                      <a:pt x="207769" y="252789"/>
                      <a:pt x="207769" y="252789"/>
                      <a:pt x="128781" y="252789"/>
                    </a:cubicBezTo>
                    <a:cubicBezTo>
                      <a:pt x="120883" y="252789"/>
                      <a:pt x="114300" y="246378"/>
                      <a:pt x="114300" y="238684"/>
                    </a:cubicBezTo>
                    <a:cubicBezTo>
                      <a:pt x="114300" y="238684"/>
                      <a:pt x="114300" y="238684"/>
                      <a:pt x="114300" y="233556"/>
                    </a:cubicBezTo>
                    <a:cubicBezTo>
                      <a:pt x="114300" y="225862"/>
                      <a:pt x="120883" y="219451"/>
                      <a:pt x="128781" y="219451"/>
                    </a:cubicBezTo>
                    <a:close/>
                    <a:moveTo>
                      <a:pt x="266120" y="168353"/>
                    </a:moveTo>
                    <a:cubicBezTo>
                      <a:pt x="266120" y="168353"/>
                      <a:pt x="266120" y="168353"/>
                      <a:pt x="305614" y="198019"/>
                    </a:cubicBezTo>
                    <a:cubicBezTo>
                      <a:pt x="308247" y="199309"/>
                      <a:pt x="309563" y="203179"/>
                      <a:pt x="306930" y="205758"/>
                    </a:cubicBezTo>
                    <a:cubicBezTo>
                      <a:pt x="305614" y="207048"/>
                      <a:pt x="304297" y="208338"/>
                      <a:pt x="301664" y="208338"/>
                    </a:cubicBezTo>
                    <a:cubicBezTo>
                      <a:pt x="301664" y="208338"/>
                      <a:pt x="300348" y="208338"/>
                      <a:pt x="299032" y="207048"/>
                    </a:cubicBezTo>
                    <a:cubicBezTo>
                      <a:pt x="299032" y="207048"/>
                      <a:pt x="299032" y="207048"/>
                      <a:pt x="259538" y="178672"/>
                    </a:cubicBezTo>
                    <a:cubicBezTo>
                      <a:pt x="256905" y="176092"/>
                      <a:pt x="255588" y="172222"/>
                      <a:pt x="258221" y="169643"/>
                    </a:cubicBezTo>
                    <a:cubicBezTo>
                      <a:pt x="259538" y="167063"/>
                      <a:pt x="263487" y="167063"/>
                      <a:pt x="266120" y="168353"/>
                    </a:cubicBezTo>
                    <a:close/>
                    <a:moveTo>
                      <a:pt x="75093" y="166503"/>
                    </a:moveTo>
                    <a:cubicBezTo>
                      <a:pt x="77751" y="163888"/>
                      <a:pt x="81738" y="165195"/>
                      <a:pt x="83067" y="167810"/>
                    </a:cubicBezTo>
                    <a:cubicBezTo>
                      <a:pt x="85725" y="170425"/>
                      <a:pt x="84396" y="174347"/>
                      <a:pt x="81738" y="175654"/>
                    </a:cubicBezTo>
                    <a:cubicBezTo>
                      <a:pt x="81738" y="175654"/>
                      <a:pt x="81738" y="175654"/>
                      <a:pt x="39208" y="207031"/>
                    </a:cubicBezTo>
                    <a:cubicBezTo>
                      <a:pt x="37879" y="208338"/>
                      <a:pt x="36550" y="208338"/>
                      <a:pt x="35221" y="208338"/>
                    </a:cubicBezTo>
                    <a:cubicBezTo>
                      <a:pt x="33892" y="208338"/>
                      <a:pt x="31233" y="207031"/>
                      <a:pt x="31233" y="205723"/>
                    </a:cubicBezTo>
                    <a:cubicBezTo>
                      <a:pt x="28575" y="203109"/>
                      <a:pt x="29904" y="199187"/>
                      <a:pt x="32562" y="197879"/>
                    </a:cubicBezTo>
                    <a:cubicBezTo>
                      <a:pt x="32562" y="197879"/>
                      <a:pt x="32562" y="197879"/>
                      <a:pt x="75093" y="166503"/>
                    </a:cubicBezTo>
                    <a:close/>
                    <a:moveTo>
                      <a:pt x="284569" y="98801"/>
                    </a:moveTo>
                    <a:cubicBezTo>
                      <a:pt x="284569" y="98801"/>
                      <a:pt x="284569" y="98801"/>
                      <a:pt x="329795" y="98801"/>
                    </a:cubicBezTo>
                    <a:cubicBezTo>
                      <a:pt x="332379" y="98801"/>
                      <a:pt x="334963" y="101271"/>
                      <a:pt x="334963" y="104975"/>
                    </a:cubicBezTo>
                    <a:cubicBezTo>
                      <a:pt x="334963" y="107444"/>
                      <a:pt x="332379" y="109914"/>
                      <a:pt x="329795" y="109914"/>
                    </a:cubicBezTo>
                    <a:cubicBezTo>
                      <a:pt x="329795" y="109914"/>
                      <a:pt x="329795" y="109914"/>
                      <a:pt x="284569" y="109914"/>
                    </a:cubicBezTo>
                    <a:cubicBezTo>
                      <a:pt x="281985" y="109914"/>
                      <a:pt x="279400" y="107444"/>
                      <a:pt x="279400" y="104975"/>
                    </a:cubicBezTo>
                    <a:cubicBezTo>
                      <a:pt x="279400" y="101271"/>
                      <a:pt x="281985" y="98801"/>
                      <a:pt x="284569" y="98801"/>
                    </a:cubicBezTo>
                    <a:close/>
                    <a:moveTo>
                      <a:pt x="5340" y="98801"/>
                    </a:moveTo>
                    <a:cubicBezTo>
                      <a:pt x="5340" y="98801"/>
                      <a:pt x="5340" y="98801"/>
                      <a:pt x="53398" y="98801"/>
                    </a:cubicBezTo>
                    <a:cubicBezTo>
                      <a:pt x="56068" y="98801"/>
                      <a:pt x="58738" y="101271"/>
                      <a:pt x="58738" y="104975"/>
                    </a:cubicBezTo>
                    <a:cubicBezTo>
                      <a:pt x="58738" y="107444"/>
                      <a:pt x="56068" y="109914"/>
                      <a:pt x="53398" y="109914"/>
                    </a:cubicBezTo>
                    <a:cubicBezTo>
                      <a:pt x="53398" y="109914"/>
                      <a:pt x="53398" y="109914"/>
                      <a:pt x="5340" y="109914"/>
                    </a:cubicBezTo>
                    <a:cubicBezTo>
                      <a:pt x="2670" y="109914"/>
                      <a:pt x="0" y="107444"/>
                      <a:pt x="0" y="104975"/>
                    </a:cubicBezTo>
                    <a:cubicBezTo>
                      <a:pt x="0" y="101271"/>
                      <a:pt x="2670" y="98801"/>
                      <a:pt x="5340" y="98801"/>
                    </a:cubicBezTo>
                    <a:close/>
                    <a:moveTo>
                      <a:pt x="164887" y="36888"/>
                    </a:moveTo>
                    <a:cubicBezTo>
                      <a:pt x="168826" y="36888"/>
                      <a:pt x="171451" y="40918"/>
                      <a:pt x="171451" y="43604"/>
                    </a:cubicBezTo>
                    <a:cubicBezTo>
                      <a:pt x="171451" y="46291"/>
                      <a:pt x="168826" y="48977"/>
                      <a:pt x="164887" y="48977"/>
                    </a:cubicBezTo>
                    <a:cubicBezTo>
                      <a:pt x="137320" y="48977"/>
                      <a:pt x="115003" y="71813"/>
                      <a:pt x="115003" y="100022"/>
                    </a:cubicBezTo>
                    <a:cubicBezTo>
                      <a:pt x="115003" y="104051"/>
                      <a:pt x="112377" y="106738"/>
                      <a:pt x="109752" y="106738"/>
                    </a:cubicBezTo>
                    <a:cubicBezTo>
                      <a:pt x="105814" y="106738"/>
                      <a:pt x="103188" y="104051"/>
                      <a:pt x="103188" y="100022"/>
                    </a:cubicBezTo>
                    <a:cubicBezTo>
                      <a:pt x="103188" y="65097"/>
                      <a:pt x="130756" y="36888"/>
                      <a:pt x="164887" y="36888"/>
                    </a:cubicBezTo>
                    <a:close/>
                    <a:moveTo>
                      <a:pt x="169069" y="9901"/>
                    </a:moveTo>
                    <a:cubicBezTo>
                      <a:pt x="219192" y="9901"/>
                      <a:pt x="258763" y="50650"/>
                      <a:pt x="258763" y="99286"/>
                    </a:cubicBezTo>
                    <a:cubicBezTo>
                      <a:pt x="258763" y="120318"/>
                      <a:pt x="253487" y="138721"/>
                      <a:pt x="240297" y="154495"/>
                    </a:cubicBezTo>
                    <a:cubicBezTo>
                      <a:pt x="215235" y="189986"/>
                      <a:pt x="221830" y="207075"/>
                      <a:pt x="221830" y="208389"/>
                    </a:cubicBezTo>
                    <a:cubicBezTo>
                      <a:pt x="223149" y="211018"/>
                      <a:pt x="221830" y="213647"/>
                      <a:pt x="217873" y="214962"/>
                    </a:cubicBezTo>
                    <a:cubicBezTo>
                      <a:pt x="215235" y="216276"/>
                      <a:pt x="212597" y="214962"/>
                      <a:pt x="211278" y="212333"/>
                    </a:cubicBezTo>
                    <a:cubicBezTo>
                      <a:pt x="209959" y="211018"/>
                      <a:pt x="200726" y="188672"/>
                      <a:pt x="231064" y="147923"/>
                    </a:cubicBezTo>
                    <a:cubicBezTo>
                      <a:pt x="241616" y="133463"/>
                      <a:pt x="248211" y="117689"/>
                      <a:pt x="248211" y="99286"/>
                    </a:cubicBezTo>
                    <a:cubicBezTo>
                      <a:pt x="248211" y="55908"/>
                      <a:pt x="212597" y="21731"/>
                      <a:pt x="169069" y="21731"/>
                    </a:cubicBezTo>
                    <a:cubicBezTo>
                      <a:pt x="125541" y="21731"/>
                      <a:pt x="89927" y="55908"/>
                      <a:pt x="89927" y="99286"/>
                    </a:cubicBezTo>
                    <a:cubicBezTo>
                      <a:pt x="89927" y="116375"/>
                      <a:pt x="96523" y="133463"/>
                      <a:pt x="107075" y="146608"/>
                    </a:cubicBezTo>
                    <a:cubicBezTo>
                      <a:pt x="107075" y="147923"/>
                      <a:pt x="107075" y="147923"/>
                      <a:pt x="107075" y="147923"/>
                    </a:cubicBezTo>
                    <a:cubicBezTo>
                      <a:pt x="137413" y="189986"/>
                      <a:pt x="129498" y="211018"/>
                      <a:pt x="128179" y="212333"/>
                    </a:cubicBezTo>
                    <a:cubicBezTo>
                      <a:pt x="126860" y="214962"/>
                      <a:pt x="124222" y="216276"/>
                      <a:pt x="122903" y="216276"/>
                    </a:cubicBezTo>
                    <a:cubicBezTo>
                      <a:pt x="121584" y="216276"/>
                      <a:pt x="120265" y="216276"/>
                      <a:pt x="120265" y="214962"/>
                    </a:cubicBezTo>
                    <a:cubicBezTo>
                      <a:pt x="117627" y="213647"/>
                      <a:pt x="116308" y="211018"/>
                      <a:pt x="117627" y="207075"/>
                    </a:cubicBezTo>
                    <a:cubicBezTo>
                      <a:pt x="117627" y="207075"/>
                      <a:pt x="124222" y="191301"/>
                      <a:pt x="97842" y="154495"/>
                    </a:cubicBezTo>
                    <a:cubicBezTo>
                      <a:pt x="84651" y="138721"/>
                      <a:pt x="79375" y="120318"/>
                      <a:pt x="79375" y="99286"/>
                    </a:cubicBezTo>
                    <a:cubicBezTo>
                      <a:pt x="79375" y="50650"/>
                      <a:pt x="118946" y="9901"/>
                      <a:pt x="169069" y="9901"/>
                    </a:cubicBezTo>
                    <a:close/>
                    <a:moveTo>
                      <a:pt x="39107" y="1482"/>
                    </a:moveTo>
                    <a:cubicBezTo>
                      <a:pt x="39107" y="1482"/>
                      <a:pt x="39107" y="1482"/>
                      <a:pt x="79917" y="31115"/>
                    </a:cubicBezTo>
                    <a:cubicBezTo>
                      <a:pt x="82550" y="33809"/>
                      <a:pt x="82550" y="37850"/>
                      <a:pt x="81234" y="40544"/>
                    </a:cubicBezTo>
                    <a:cubicBezTo>
                      <a:pt x="79917" y="41891"/>
                      <a:pt x="78601" y="43238"/>
                      <a:pt x="75968" y="43238"/>
                    </a:cubicBezTo>
                    <a:cubicBezTo>
                      <a:pt x="74651" y="43238"/>
                      <a:pt x="73335" y="41891"/>
                      <a:pt x="72019" y="41891"/>
                    </a:cubicBezTo>
                    <a:lnTo>
                      <a:pt x="32525" y="10911"/>
                    </a:lnTo>
                    <a:cubicBezTo>
                      <a:pt x="29892" y="8217"/>
                      <a:pt x="28575" y="5523"/>
                      <a:pt x="31208" y="2829"/>
                    </a:cubicBezTo>
                    <a:cubicBezTo>
                      <a:pt x="32525" y="135"/>
                      <a:pt x="36474" y="-1212"/>
                      <a:pt x="39107" y="1482"/>
                    </a:cubicBezTo>
                    <a:close/>
                    <a:moveTo>
                      <a:pt x="299086" y="1451"/>
                    </a:moveTo>
                    <a:cubicBezTo>
                      <a:pt x="301705" y="-1212"/>
                      <a:pt x="305634" y="119"/>
                      <a:pt x="306944" y="2782"/>
                    </a:cubicBezTo>
                    <a:cubicBezTo>
                      <a:pt x="309563" y="5445"/>
                      <a:pt x="308254" y="8108"/>
                      <a:pt x="305634" y="10771"/>
                    </a:cubicBezTo>
                    <a:cubicBezTo>
                      <a:pt x="305634" y="10771"/>
                      <a:pt x="305634" y="10771"/>
                      <a:pt x="267653" y="38732"/>
                    </a:cubicBezTo>
                    <a:cubicBezTo>
                      <a:pt x="266343" y="40063"/>
                      <a:pt x="265033" y="40063"/>
                      <a:pt x="265033" y="40063"/>
                    </a:cubicBezTo>
                    <a:cubicBezTo>
                      <a:pt x="262414" y="40063"/>
                      <a:pt x="261104" y="38732"/>
                      <a:pt x="259795" y="37400"/>
                    </a:cubicBezTo>
                    <a:cubicBezTo>
                      <a:pt x="257175" y="34737"/>
                      <a:pt x="258485" y="30743"/>
                      <a:pt x="261104" y="2941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104" name="组合 103"/>
          <p:cNvGrpSpPr/>
          <p:nvPr/>
        </p:nvGrpSpPr>
        <p:grpSpPr>
          <a:xfrm>
            <a:off x="9786955" y="1731024"/>
            <a:ext cx="1814495" cy="1316195"/>
            <a:chOff x="6621202" y="2075543"/>
            <a:chExt cx="2314726" cy="1679052"/>
          </a:xfrm>
        </p:grpSpPr>
        <p:sp>
          <p:nvSpPr>
            <p:cNvPr id="105" name="矩形 3"/>
            <p:cNvSpPr/>
            <p:nvPr/>
          </p:nvSpPr>
          <p:spPr>
            <a:xfrm rot="2100000">
              <a:off x="6944687" y="2585422"/>
              <a:ext cx="1991241" cy="1169173"/>
            </a:xfrm>
            <a:custGeom>
              <a:avLst/>
              <a:gdLst>
                <a:gd name="connsiteX0" fmla="*/ 0 w 5930900"/>
                <a:gd name="connsiteY0" fmla="*/ 0 h 2316335"/>
                <a:gd name="connsiteX1" fmla="*/ 5930900 w 5930900"/>
                <a:gd name="connsiteY1" fmla="*/ 0 h 2316335"/>
                <a:gd name="connsiteX2" fmla="*/ 5930900 w 5930900"/>
                <a:gd name="connsiteY2" fmla="*/ 2316335 h 2316335"/>
                <a:gd name="connsiteX3" fmla="*/ 0 w 5930900"/>
                <a:gd name="connsiteY3" fmla="*/ 2316335 h 2316335"/>
                <a:gd name="connsiteX4" fmla="*/ 0 w 5930900"/>
                <a:gd name="connsiteY4" fmla="*/ 0 h 2316335"/>
                <a:gd name="connsiteX0" fmla="*/ 0 w 5930900"/>
                <a:gd name="connsiteY0" fmla="*/ 0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5" fmla="*/ 0 w 5930900"/>
                <a:gd name="connsiteY5" fmla="*/ 0 h 2316335"/>
                <a:gd name="connsiteX0" fmla="*/ 0 w 5930900"/>
                <a:gd name="connsiteY0" fmla="*/ 2316335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0 w 5930900"/>
                <a:gd name="connsiteY0" fmla="*/ 2316335 h 2316335"/>
                <a:gd name="connsiteX1" fmla="*/ 494039 w 5930900"/>
                <a:gd name="connsiteY1" fmla="*/ 2322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1 w 5736813"/>
                <a:gd name="connsiteY0" fmla="*/ 2316313 h 2316335"/>
                <a:gd name="connsiteX1" fmla="*/ 299952 w 5736813"/>
                <a:gd name="connsiteY1" fmla="*/ 23225 h 2316335"/>
                <a:gd name="connsiteX2" fmla="*/ 5736813 w 5736813"/>
                <a:gd name="connsiteY2" fmla="*/ 0 h 2316335"/>
                <a:gd name="connsiteX3" fmla="*/ 5736813 w 5736813"/>
                <a:gd name="connsiteY3" fmla="*/ 2316335 h 2316335"/>
                <a:gd name="connsiteX4" fmla="*/ 1 w 5736813"/>
                <a:gd name="connsiteY4" fmla="*/ 2316313 h 231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6813" h="2316335">
                  <a:moveTo>
                    <a:pt x="1" y="2316313"/>
                  </a:moveTo>
                  <a:lnTo>
                    <a:pt x="299952" y="23225"/>
                  </a:lnTo>
                  <a:lnTo>
                    <a:pt x="5736813" y="0"/>
                  </a:lnTo>
                  <a:lnTo>
                    <a:pt x="5736813" y="2316335"/>
                  </a:lnTo>
                  <a:lnTo>
                    <a:pt x="1" y="231631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106" name="组合 105"/>
            <p:cNvGrpSpPr/>
            <p:nvPr/>
          </p:nvGrpSpPr>
          <p:grpSpPr>
            <a:xfrm>
              <a:off x="6621202" y="2075543"/>
              <a:ext cx="1190041" cy="1190039"/>
              <a:chOff x="5663488" y="1758240"/>
              <a:chExt cx="1874676" cy="1874672"/>
            </a:xfrm>
          </p:grpSpPr>
          <p:sp>
            <p:nvSpPr>
              <p:cNvPr id="107" name="圆角矩形 7"/>
              <p:cNvSpPr/>
              <p:nvPr/>
            </p:nvSpPr>
            <p:spPr>
              <a:xfrm>
                <a:off x="5663488" y="1758240"/>
                <a:ext cx="1874676" cy="18746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08" name="椭圆 107"/>
              <p:cNvSpPr/>
              <p:nvPr/>
            </p:nvSpPr>
            <p:spPr>
              <a:xfrm>
                <a:off x="5928512" y="2023262"/>
                <a:ext cx="1344632" cy="1344632"/>
              </a:xfrm>
              <a:prstGeom prst="ellipse">
                <a:avLst/>
              </a:prstGeom>
              <a:solidFill>
                <a:schemeClr val="accent2"/>
              </a:solidFill>
              <a:ln w="76200"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DFPYeaSong-B5" panose="02020800000000000000" pitchFamily="18" charset="-120"/>
                  <a:ea typeface="DFPYeaSong-B5" panose="02020800000000000000" pitchFamily="18" charset="-120"/>
                  <a:cs typeface="+mn-cs"/>
                </a:endParaRPr>
              </a:p>
            </p:txBody>
          </p:sp>
          <p:sp>
            <p:nvSpPr>
              <p:cNvPr id="109" name="圆角矩形 7"/>
              <p:cNvSpPr/>
              <p:nvPr/>
            </p:nvSpPr>
            <p:spPr>
              <a:xfrm>
                <a:off x="6267543" y="2426080"/>
                <a:ext cx="666567" cy="538992"/>
              </a:xfrm>
              <a:custGeom>
                <a:avLst/>
                <a:gdLst>
                  <a:gd name="connsiteX0" fmla="*/ 0 w 331788"/>
                  <a:gd name="connsiteY0" fmla="*/ 255587 h 268287"/>
                  <a:gd name="connsiteX1" fmla="*/ 331788 w 331788"/>
                  <a:gd name="connsiteY1" fmla="*/ 255587 h 268287"/>
                  <a:gd name="connsiteX2" fmla="*/ 331788 w 331788"/>
                  <a:gd name="connsiteY2" fmla="*/ 268287 h 268287"/>
                  <a:gd name="connsiteX3" fmla="*/ 0 w 331788"/>
                  <a:gd name="connsiteY3" fmla="*/ 268287 h 268287"/>
                  <a:gd name="connsiteX4" fmla="*/ 76201 w 331788"/>
                  <a:gd name="connsiteY4" fmla="*/ 207962 h 268287"/>
                  <a:gd name="connsiteX5" fmla="*/ 82551 w 331788"/>
                  <a:gd name="connsiteY5" fmla="*/ 207962 h 268287"/>
                  <a:gd name="connsiteX6" fmla="*/ 82551 w 331788"/>
                  <a:gd name="connsiteY6" fmla="*/ 247650 h 268287"/>
                  <a:gd name="connsiteX7" fmla="*/ 55563 w 331788"/>
                  <a:gd name="connsiteY7" fmla="*/ 247650 h 268287"/>
                  <a:gd name="connsiteX8" fmla="*/ 55563 w 331788"/>
                  <a:gd name="connsiteY8" fmla="*/ 227012 h 268287"/>
                  <a:gd name="connsiteX9" fmla="*/ 115888 w 331788"/>
                  <a:gd name="connsiteY9" fmla="*/ 168275 h 268287"/>
                  <a:gd name="connsiteX10" fmla="*/ 127168 w 331788"/>
                  <a:gd name="connsiteY10" fmla="*/ 168275 h 268287"/>
                  <a:gd name="connsiteX11" fmla="*/ 139701 w 331788"/>
                  <a:gd name="connsiteY11" fmla="*/ 170835 h 268287"/>
                  <a:gd name="connsiteX12" fmla="*/ 139701 w 331788"/>
                  <a:gd name="connsiteY12" fmla="*/ 247650 h 268287"/>
                  <a:gd name="connsiteX13" fmla="*/ 115888 w 331788"/>
                  <a:gd name="connsiteY13" fmla="*/ 247650 h 268287"/>
                  <a:gd name="connsiteX14" fmla="*/ 198438 w 331788"/>
                  <a:gd name="connsiteY14" fmla="*/ 155575 h 268287"/>
                  <a:gd name="connsiteX15" fmla="*/ 198438 w 331788"/>
                  <a:gd name="connsiteY15" fmla="*/ 247650 h 268287"/>
                  <a:gd name="connsiteX16" fmla="*/ 173038 w 331788"/>
                  <a:gd name="connsiteY16" fmla="*/ 247650 h 268287"/>
                  <a:gd name="connsiteX17" fmla="*/ 173038 w 331788"/>
                  <a:gd name="connsiteY17" fmla="*/ 168363 h 268287"/>
                  <a:gd name="connsiteX18" fmla="*/ 198438 w 331788"/>
                  <a:gd name="connsiteY18" fmla="*/ 155575 h 268287"/>
                  <a:gd name="connsiteX19" fmla="*/ 149226 w 331788"/>
                  <a:gd name="connsiteY19" fmla="*/ 41376 h 268287"/>
                  <a:gd name="connsiteX20" fmla="*/ 114947 w 331788"/>
                  <a:gd name="connsiteY20" fmla="*/ 55968 h 268287"/>
                  <a:gd name="connsiteX21" fmla="*/ 114947 w 331788"/>
                  <a:gd name="connsiteY21" fmla="*/ 123418 h 268287"/>
                  <a:gd name="connsiteX22" fmla="*/ 183504 w 331788"/>
                  <a:gd name="connsiteY22" fmla="*/ 123418 h 268287"/>
                  <a:gd name="connsiteX23" fmla="*/ 183504 w 331788"/>
                  <a:gd name="connsiteY23" fmla="*/ 55968 h 268287"/>
                  <a:gd name="connsiteX24" fmla="*/ 149226 w 331788"/>
                  <a:gd name="connsiteY24" fmla="*/ 41376 h 268287"/>
                  <a:gd name="connsiteX25" fmla="*/ 228600 w 331788"/>
                  <a:gd name="connsiteY25" fmla="*/ 39687 h 268287"/>
                  <a:gd name="connsiteX26" fmla="*/ 254000 w 331788"/>
                  <a:gd name="connsiteY26" fmla="*/ 39687 h 268287"/>
                  <a:gd name="connsiteX27" fmla="*/ 254000 w 331788"/>
                  <a:gd name="connsiteY27" fmla="*/ 247650 h 268287"/>
                  <a:gd name="connsiteX28" fmla="*/ 228600 w 331788"/>
                  <a:gd name="connsiteY28" fmla="*/ 247650 h 268287"/>
                  <a:gd name="connsiteX29" fmla="*/ 228600 w 331788"/>
                  <a:gd name="connsiteY29" fmla="*/ 110730 h 268287"/>
                  <a:gd name="connsiteX30" fmla="*/ 231140 w 331788"/>
                  <a:gd name="connsiteY30" fmla="*/ 90063 h 268287"/>
                  <a:gd name="connsiteX31" fmla="*/ 228600 w 331788"/>
                  <a:gd name="connsiteY31" fmla="*/ 69396 h 268287"/>
                  <a:gd name="connsiteX32" fmla="*/ 228600 w 331788"/>
                  <a:gd name="connsiteY32" fmla="*/ 39687 h 268287"/>
                  <a:gd name="connsiteX33" fmla="*/ 149707 w 331788"/>
                  <a:gd name="connsiteY33" fmla="*/ 22312 h 268287"/>
                  <a:gd name="connsiteX34" fmla="*/ 196764 w 331788"/>
                  <a:gd name="connsiteY34" fmla="*/ 41623 h 268287"/>
                  <a:gd name="connsiteX35" fmla="*/ 196764 w 331788"/>
                  <a:gd name="connsiteY35" fmla="*/ 136893 h 268287"/>
                  <a:gd name="connsiteX36" fmla="*/ 109096 w 331788"/>
                  <a:gd name="connsiteY36" fmla="*/ 143330 h 268287"/>
                  <a:gd name="connsiteX37" fmla="*/ 97492 w 331788"/>
                  <a:gd name="connsiteY37" fmla="*/ 154917 h 268287"/>
                  <a:gd name="connsiteX38" fmla="*/ 93625 w 331788"/>
                  <a:gd name="connsiteY38" fmla="*/ 170366 h 268287"/>
                  <a:gd name="connsiteX39" fmla="*/ 43344 w 331788"/>
                  <a:gd name="connsiteY39" fmla="*/ 220576 h 268287"/>
                  <a:gd name="connsiteX40" fmla="*/ 18848 w 331788"/>
                  <a:gd name="connsiteY40" fmla="*/ 220576 h 268287"/>
                  <a:gd name="connsiteX41" fmla="*/ 18848 w 331788"/>
                  <a:gd name="connsiteY41" fmla="*/ 196115 h 268287"/>
                  <a:gd name="connsiteX42" fmla="*/ 67840 w 331788"/>
                  <a:gd name="connsiteY42" fmla="*/ 145905 h 268287"/>
                  <a:gd name="connsiteX43" fmla="*/ 84600 w 331788"/>
                  <a:gd name="connsiteY43" fmla="*/ 140755 h 268287"/>
                  <a:gd name="connsiteX44" fmla="*/ 96203 w 331788"/>
                  <a:gd name="connsiteY44" fmla="*/ 129168 h 268287"/>
                  <a:gd name="connsiteX45" fmla="*/ 102649 w 331788"/>
                  <a:gd name="connsiteY45" fmla="*/ 41623 h 268287"/>
                  <a:gd name="connsiteX46" fmla="*/ 149707 w 331788"/>
                  <a:gd name="connsiteY46" fmla="*/ 22312 h 268287"/>
                  <a:gd name="connsiteX47" fmla="*/ 280988 w 331788"/>
                  <a:gd name="connsiteY47" fmla="*/ 0 h 268287"/>
                  <a:gd name="connsiteX48" fmla="*/ 306388 w 331788"/>
                  <a:gd name="connsiteY48" fmla="*/ 0 h 268287"/>
                  <a:gd name="connsiteX49" fmla="*/ 306388 w 331788"/>
                  <a:gd name="connsiteY49" fmla="*/ 247650 h 268287"/>
                  <a:gd name="connsiteX50" fmla="*/ 280988 w 331788"/>
                  <a:gd name="connsiteY50" fmla="*/ 247650 h 268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</a:cxnLst>
                <a:rect l="l" t="t" r="r" b="b"/>
                <a:pathLst>
                  <a:path w="331788" h="268287">
                    <a:moveTo>
                      <a:pt x="0" y="255587"/>
                    </a:moveTo>
                    <a:lnTo>
                      <a:pt x="331788" y="255587"/>
                    </a:lnTo>
                    <a:lnTo>
                      <a:pt x="331788" y="268287"/>
                    </a:lnTo>
                    <a:lnTo>
                      <a:pt x="0" y="268287"/>
                    </a:lnTo>
                    <a:close/>
                    <a:moveTo>
                      <a:pt x="76201" y="207962"/>
                    </a:moveTo>
                    <a:lnTo>
                      <a:pt x="82551" y="207962"/>
                    </a:lnTo>
                    <a:lnTo>
                      <a:pt x="82551" y="247650"/>
                    </a:lnTo>
                    <a:lnTo>
                      <a:pt x="55563" y="247650"/>
                    </a:lnTo>
                    <a:lnTo>
                      <a:pt x="55563" y="227012"/>
                    </a:lnTo>
                    <a:close/>
                    <a:moveTo>
                      <a:pt x="115888" y="168275"/>
                    </a:moveTo>
                    <a:cubicBezTo>
                      <a:pt x="115888" y="168275"/>
                      <a:pt x="115888" y="168275"/>
                      <a:pt x="127168" y="168275"/>
                    </a:cubicBezTo>
                    <a:cubicBezTo>
                      <a:pt x="130928" y="169555"/>
                      <a:pt x="135941" y="170835"/>
                      <a:pt x="139701" y="170835"/>
                    </a:cubicBezTo>
                    <a:cubicBezTo>
                      <a:pt x="139701" y="170835"/>
                      <a:pt x="139701" y="170835"/>
                      <a:pt x="139701" y="247650"/>
                    </a:cubicBezTo>
                    <a:cubicBezTo>
                      <a:pt x="139701" y="247650"/>
                      <a:pt x="139701" y="247650"/>
                      <a:pt x="115888" y="247650"/>
                    </a:cubicBezTo>
                    <a:close/>
                    <a:moveTo>
                      <a:pt x="198438" y="155575"/>
                    </a:moveTo>
                    <a:cubicBezTo>
                      <a:pt x="198438" y="155575"/>
                      <a:pt x="198438" y="155575"/>
                      <a:pt x="198438" y="247650"/>
                    </a:cubicBezTo>
                    <a:cubicBezTo>
                      <a:pt x="198438" y="247650"/>
                      <a:pt x="198438" y="247650"/>
                      <a:pt x="173038" y="247650"/>
                    </a:cubicBezTo>
                    <a:lnTo>
                      <a:pt x="173038" y="168363"/>
                    </a:lnTo>
                    <a:cubicBezTo>
                      <a:pt x="181928" y="165805"/>
                      <a:pt x="190818" y="161969"/>
                      <a:pt x="198438" y="155575"/>
                    </a:cubicBezTo>
                    <a:close/>
                    <a:moveTo>
                      <a:pt x="149226" y="41376"/>
                    </a:moveTo>
                    <a:cubicBezTo>
                      <a:pt x="136937" y="41376"/>
                      <a:pt x="124649" y="46240"/>
                      <a:pt x="114947" y="55968"/>
                    </a:cubicBezTo>
                    <a:cubicBezTo>
                      <a:pt x="96838" y="74128"/>
                      <a:pt x="96838" y="105259"/>
                      <a:pt x="114947" y="123418"/>
                    </a:cubicBezTo>
                    <a:cubicBezTo>
                      <a:pt x="134350" y="142875"/>
                      <a:pt x="164101" y="142875"/>
                      <a:pt x="183504" y="123418"/>
                    </a:cubicBezTo>
                    <a:cubicBezTo>
                      <a:pt x="201613" y="105259"/>
                      <a:pt x="201613" y="74128"/>
                      <a:pt x="183504" y="55968"/>
                    </a:cubicBezTo>
                    <a:cubicBezTo>
                      <a:pt x="173803" y="46240"/>
                      <a:pt x="161514" y="41376"/>
                      <a:pt x="149226" y="41376"/>
                    </a:cubicBezTo>
                    <a:close/>
                    <a:moveTo>
                      <a:pt x="228600" y="39687"/>
                    </a:moveTo>
                    <a:cubicBezTo>
                      <a:pt x="228600" y="39687"/>
                      <a:pt x="228600" y="39687"/>
                      <a:pt x="254000" y="39687"/>
                    </a:cubicBezTo>
                    <a:lnTo>
                      <a:pt x="254000" y="247650"/>
                    </a:lnTo>
                    <a:cubicBezTo>
                      <a:pt x="254000" y="247650"/>
                      <a:pt x="254000" y="247650"/>
                      <a:pt x="228600" y="247650"/>
                    </a:cubicBezTo>
                    <a:cubicBezTo>
                      <a:pt x="228600" y="247650"/>
                      <a:pt x="228600" y="247650"/>
                      <a:pt x="228600" y="110730"/>
                    </a:cubicBezTo>
                    <a:cubicBezTo>
                      <a:pt x="231140" y="104272"/>
                      <a:pt x="231140" y="96521"/>
                      <a:pt x="231140" y="90063"/>
                    </a:cubicBezTo>
                    <a:cubicBezTo>
                      <a:pt x="231140" y="83604"/>
                      <a:pt x="231140" y="75854"/>
                      <a:pt x="228600" y="69396"/>
                    </a:cubicBezTo>
                    <a:cubicBezTo>
                      <a:pt x="228600" y="69396"/>
                      <a:pt x="228600" y="69396"/>
                      <a:pt x="228600" y="39687"/>
                    </a:cubicBezTo>
                    <a:close/>
                    <a:moveTo>
                      <a:pt x="149707" y="22312"/>
                    </a:moveTo>
                    <a:cubicBezTo>
                      <a:pt x="166789" y="22312"/>
                      <a:pt x="183872" y="28749"/>
                      <a:pt x="196764" y="41623"/>
                    </a:cubicBezTo>
                    <a:cubicBezTo>
                      <a:pt x="223838" y="68659"/>
                      <a:pt x="223838" y="111144"/>
                      <a:pt x="196764" y="136893"/>
                    </a:cubicBezTo>
                    <a:cubicBezTo>
                      <a:pt x="173558" y="161354"/>
                      <a:pt x="136170" y="162641"/>
                      <a:pt x="109096" y="143330"/>
                    </a:cubicBezTo>
                    <a:cubicBezTo>
                      <a:pt x="109096" y="143330"/>
                      <a:pt x="109096" y="143330"/>
                      <a:pt x="97492" y="154917"/>
                    </a:cubicBezTo>
                    <a:cubicBezTo>
                      <a:pt x="98782" y="160067"/>
                      <a:pt x="97492" y="166504"/>
                      <a:pt x="93625" y="170366"/>
                    </a:cubicBezTo>
                    <a:cubicBezTo>
                      <a:pt x="93625" y="170366"/>
                      <a:pt x="93625" y="170366"/>
                      <a:pt x="43344" y="220576"/>
                    </a:cubicBezTo>
                    <a:cubicBezTo>
                      <a:pt x="35608" y="227013"/>
                      <a:pt x="25295" y="227013"/>
                      <a:pt x="18848" y="220576"/>
                    </a:cubicBezTo>
                    <a:cubicBezTo>
                      <a:pt x="11113" y="214139"/>
                      <a:pt x="11113" y="202552"/>
                      <a:pt x="18848" y="196115"/>
                    </a:cubicBezTo>
                    <a:cubicBezTo>
                      <a:pt x="18848" y="196115"/>
                      <a:pt x="18848" y="196115"/>
                      <a:pt x="67840" y="145905"/>
                    </a:cubicBezTo>
                    <a:cubicBezTo>
                      <a:pt x="72997" y="142043"/>
                      <a:pt x="78154" y="140755"/>
                      <a:pt x="84600" y="140755"/>
                    </a:cubicBezTo>
                    <a:cubicBezTo>
                      <a:pt x="84600" y="140755"/>
                      <a:pt x="84600" y="140755"/>
                      <a:pt x="96203" y="129168"/>
                    </a:cubicBezTo>
                    <a:cubicBezTo>
                      <a:pt x="75575" y="103420"/>
                      <a:pt x="78154" y="66084"/>
                      <a:pt x="102649" y="41623"/>
                    </a:cubicBezTo>
                    <a:cubicBezTo>
                      <a:pt x="115542" y="28749"/>
                      <a:pt x="132624" y="22312"/>
                      <a:pt x="149707" y="22312"/>
                    </a:cubicBezTo>
                    <a:close/>
                    <a:moveTo>
                      <a:pt x="280988" y="0"/>
                    </a:moveTo>
                    <a:lnTo>
                      <a:pt x="306388" y="0"/>
                    </a:lnTo>
                    <a:lnTo>
                      <a:pt x="306388" y="247650"/>
                    </a:lnTo>
                    <a:lnTo>
                      <a:pt x="280988" y="24765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</p:grpSp>
      </p:grpSp>
      <p:grpSp>
        <p:nvGrpSpPr>
          <p:cNvPr id="4" name="组合 3"/>
          <p:cNvGrpSpPr/>
          <p:nvPr/>
        </p:nvGrpSpPr>
        <p:grpSpPr>
          <a:xfrm>
            <a:off x="874713" y="3047219"/>
            <a:ext cx="10442575" cy="2778908"/>
            <a:chOff x="874713" y="3047219"/>
            <a:chExt cx="10442575" cy="2778908"/>
          </a:xfrm>
        </p:grpSpPr>
        <p:sp>
          <p:nvSpPr>
            <p:cNvPr id="2" name="圆角矩形 7"/>
            <p:cNvSpPr/>
            <p:nvPr/>
          </p:nvSpPr>
          <p:spPr>
            <a:xfrm>
              <a:off x="874713" y="3047219"/>
              <a:ext cx="10442575" cy="2778908"/>
            </a:xfrm>
            <a:prstGeom prst="roundRect">
              <a:avLst>
                <a:gd name="adj" fmla="val 6661"/>
              </a:avLst>
            </a:prstGeom>
            <a:solidFill>
              <a:schemeClr val="bg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sp>
          <p:nvSpPr>
            <p:cNvPr id="39" name="圆角矩形 7"/>
            <p:cNvSpPr/>
            <p:nvPr/>
          </p:nvSpPr>
          <p:spPr>
            <a:xfrm>
              <a:off x="985045" y="3153365"/>
              <a:ext cx="10221911" cy="2566617"/>
            </a:xfrm>
            <a:prstGeom prst="roundRect">
              <a:avLst>
                <a:gd name="adj" fmla="val 6661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4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</p:grpSp>
      <p:cxnSp>
        <p:nvCxnSpPr>
          <p:cNvPr id="66" name="直接连接符 65"/>
          <p:cNvCxnSpPr/>
          <p:nvPr/>
        </p:nvCxnSpPr>
        <p:spPr>
          <a:xfrm>
            <a:off x="6096000" y="3439212"/>
            <a:ext cx="0" cy="1958288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组合 41"/>
          <p:cNvGrpSpPr/>
          <p:nvPr/>
        </p:nvGrpSpPr>
        <p:grpSpPr>
          <a:xfrm>
            <a:off x="1466994" y="3572466"/>
            <a:ext cx="4235524" cy="682841"/>
            <a:chOff x="7523108" y="3331677"/>
            <a:chExt cx="4235524" cy="682841"/>
          </a:xfrm>
        </p:grpSpPr>
        <p:sp>
          <p:nvSpPr>
            <p:cNvPr id="43" name="矩形 42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标题文字添加</a:t>
              </a:r>
            </a:p>
          </p:txBody>
        </p:sp>
        <p:sp>
          <p:nvSpPr>
            <p:cNvPr id="44" name="文本框 43"/>
            <p:cNvSpPr txBox="1"/>
            <p:nvPr/>
          </p:nvSpPr>
          <p:spPr>
            <a:xfrm>
              <a:off x="7523108" y="3641467"/>
              <a:ext cx="4235524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45" name="组合 44"/>
          <p:cNvGrpSpPr/>
          <p:nvPr/>
        </p:nvGrpSpPr>
        <p:grpSpPr>
          <a:xfrm>
            <a:off x="1466994" y="4522817"/>
            <a:ext cx="4235524" cy="682841"/>
            <a:chOff x="7523108" y="3331677"/>
            <a:chExt cx="4235524" cy="682841"/>
          </a:xfrm>
        </p:grpSpPr>
        <p:sp>
          <p:nvSpPr>
            <p:cNvPr id="46" name="矩形 45"/>
            <p:cNvSpPr/>
            <p:nvPr/>
          </p:nvSpPr>
          <p:spPr>
            <a:xfrm>
              <a:off x="7523108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</a:rPr>
                <a:t>标题文字添加</a:t>
              </a:r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7523108" y="3641467"/>
              <a:ext cx="4235524" cy="3730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bg1"/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bg1"/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" name="圆角矩形 2"/>
          <p:cNvSpPr/>
          <p:nvPr/>
        </p:nvSpPr>
        <p:spPr>
          <a:xfrm>
            <a:off x="6569732" y="3450272"/>
            <a:ext cx="1849609" cy="1972802"/>
          </a:xfrm>
          <a:prstGeom prst="roundRect">
            <a:avLst/>
          </a:prstGeom>
          <a:blipFill>
            <a:blip r:embed="rId3"/>
            <a:srcRect/>
            <a:stretch>
              <a:fillRect l="-30232" r="-29821"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圆角矩形 48"/>
          <p:cNvSpPr/>
          <p:nvPr/>
        </p:nvSpPr>
        <p:spPr>
          <a:xfrm>
            <a:off x="8829184" y="3450272"/>
            <a:ext cx="1849609" cy="1972802"/>
          </a:xfrm>
          <a:prstGeom prst="roundRect">
            <a:avLst/>
          </a:prstGeom>
          <a:blipFill>
            <a:blip r:embed="rId4"/>
            <a:srcRect/>
            <a:stretch>
              <a:fillRect l="-30517" r="-30101"/>
            </a:stretch>
          </a:blip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52" name="任意多边形 51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53" name="组合 52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54" name="文本框 53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年度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工作概述</a:t>
              </a:r>
            </a:p>
          </p:txBody>
        </p:sp>
        <p:sp>
          <p:nvSpPr>
            <p:cNvPr id="55" name="文本框 54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57" name="文本框 56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8" name="直接连接符 57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文本框 58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0" name="直接连接符 59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文本框 60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2" name="直接连接符 61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文本框 62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64" name="直接连接符 63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直接连接符 64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936947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 animBg="1"/>
      <p:bldP spid="3" grpId="0" animBg="1"/>
      <p:bldP spid="4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14"/>
          <p:cNvSpPr/>
          <p:nvPr/>
        </p:nvSpPr>
        <p:spPr>
          <a:xfrm rot="1800000">
            <a:off x="4749476" y="2114363"/>
            <a:ext cx="5959883" cy="4754214"/>
          </a:xfrm>
          <a:custGeom>
            <a:avLst/>
            <a:gdLst>
              <a:gd name="connsiteX0" fmla="*/ 0 w 5959883"/>
              <a:gd name="connsiteY0" fmla="*/ 0 h 4738355"/>
              <a:gd name="connsiteX1" fmla="*/ 5959883 w 5959883"/>
              <a:gd name="connsiteY1" fmla="*/ 0 h 4738355"/>
              <a:gd name="connsiteX2" fmla="*/ 5959883 w 5959883"/>
              <a:gd name="connsiteY2" fmla="*/ 4738355 h 4738355"/>
              <a:gd name="connsiteX3" fmla="*/ 0 w 5959883"/>
              <a:gd name="connsiteY3" fmla="*/ 4738355 h 4738355"/>
              <a:gd name="connsiteX4" fmla="*/ 0 w 5959883"/>
              <a:gd name="connsiteY4" fmla="*/ 0 h 4738355"/>
              <a:gd name="connsiteX0" fmla="*/ 0 w 5959883"/>
              <a:gd name="connsiteY0" fmla="*/ 15859 h 4754214"/>
              <a:gd name="connsiteX1" fmla="*/ 2229073 w 5959883"/>
              <a:gd name="connsiteY1" fmla="*/ 0 h 4754214"/>
              <a:gd name="connsiteX2" fmla="*/ 5959883 w 5959883"/>
              <a:gd name="connsiteY2" fmla="*/ 15859 h 4754214"/>
              <a:gd name="connsiteX3" fmla="*/ 5959883 w 5959883"/>
              <a:gd name="connsiteY3" fmla="*/ 4754214 h 4754214"/>
              <a:gd name="connsiteX4" fmla="*/ 0 w 5959883"/>
              <a:gd name="connsiteY4" fmla="*/ 4754214 h 4754214"/>
              <a:gd name="connsiteX5" fmla="*/ 0 w 5959883"/>
              <a:gd name="connsiteY5" fmla="*/ 15859 h 4754214"/>
              <a:gd name="connsiteX0" fmla="*/ 0 w 5959883"/>
              <a:gd name="connsiteY0" fmla="*/ 4754214 h 4754214"/>
              <a:gd name="connsiteX1" fmla="*/ 2229073 w 5959883"/>
              <a:gd name="connsiteY1" fmla="*/ 0 h 4754214"/>
              <a:gd name="connsiteX2" fmla="*/ 5959883 w 5959883"/>
              <a:gd name="connsiteY2" fmla="*/ 15859 h 4754214"/>
              <a:gd name="connsiteX3" fmla="*/ 5959883 w 5959883"/>
              <a:gd name="connsiteY3" fmla="*/ 4754214 h 4754214"/>
              <a:gd name="connsiteX4" fmla="*/ 0 w 5959883"/>
              <a:gd name="connsiteY4" fmla="*/ 4754214 h 4754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59883" h="4754214">
                <a:moveTo>
                  <a:pt x="0" y="4754214"/>
                </a:moveTo>
                <a:lnTo>
                  <a:pt x="2229073" y="0"/>
                </a:lnTo>
                <a:lnTo>
                  <a:pt x="5959883" y="15859"/>
                </a:lnTo>
                <a:lnTo>
                  <a:pt x="5959883" y="4754214"/>
                </a:lnTo>
                <a:lnTo>
                  <a:pt x="0" y="4754214"/>
                </a:lnTo>
                <a:close/>
              </a:path>
            </a:pathLst>
          </a:custGeom>
          <a:gradFill flip="none" rotWithShape="1">
            <a:gsLst>
              <a:gs pos="61000">
                <a:schemeClr val="bg1">
                  <a:alpha val="0"/>
                </a:schemeClr>
              </a:gs>
              <a:gs pos="0">
                <a:schemeClr val="tx1">
                  <a:alpha val="30000"/>
                </a:schemeClr>
              </a:gs>
            </a:gsLst>
            <a:lin ang="12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50">
              <a:solidFill>
                <a:srgbClr val="FFFFFF"/>
              </a:solidFill>
              <a:latin typeface="Arial"/>
              <a:ea typeface="微软雅黑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1636712" y="2035629"/>
            <a:ext cx="2801610" cy="2032227"/>
            <a:chOff x="6621202" y="2075543"/>
            <a:chExt cx="2314726" cy="1679052"/>
          </a:xfrm>
        </p:grpSpPr>
        <p:sp>
          <p:nvSpPr>
            <p:cNvPr id="6" name="矩形 3"/>
            <p:cNvSpPr/>
            <p:nvPr/>
          </p:nvSpPr>
          <p:spPr>
            <a:xfrm rot="2100000">
              <a:off x="6944687" y="2585422"/>
              <a:ext cx="1991241" cy="1169173"/>
            </a:xfrm>
            <a:custGeom>
              <a:avLst/>
              <a:gdLst>
                <a:gd name="connsiteX0" fmla="*/ 0 w 5930900"/>
                <a:gd name="connsiteY0" fmla="*/ 0 h 2316335"/>
                <a:gd name="connsiteX1" fmla="*/ 5930900 w 5930900"/>
                <a:gd name="connsiteY1" fmla="*/ 0 h 2316335"/>
                <a:gd name="connsiteX2" fmla="*/ 5930900 w 5930900"/>
                <a:gd name="connsiteY2" fmla="*/ 2316335 h 2316335"/>
                <a:gd name="connsiteX3" fmla="*/ 0 w 5930900"/>
                <a:gd name="connsiteY3" fmla="*/ 2316335 h 2316335"/>
                <a:gd name="connsiteX4" fmla="*/ 0 w 5930900"/>
                <a:gd name="connsiteY4" fmla="*/ 0 h 2316335"/>
                <a:gd name="connsiteX0" fmla="*/ 0 w 5930900"/>
                <a:gd name="connsiteY0" fmla="*/ 0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5" fmla="*/ 0 w 5930900"/>
                <a:gd name="connsiteY5" fmla="*/ 0 h 2316335"/>
                <a:gd name="connsiteX0" fmla="*/ 0 w 5930900"/>
                <a:gd name="connsiteY0" fmla="*/ 2316335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0 w 5930900"/>
                <a:gd name="connsiteY0" fmla="*/ 2316335 h 2316335"/>
                <a:gd name="connsiteX1" fmla="*/ 494039 w 5930900"/>
                <a:gd name="connsiteY1" fmla="*/ 2322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1 w 5736813"/>
                <a:gd name="connsiteY0" fmla="*/ 2316313 h 2316335"/>
                <a:gd name="connsiteX1" fmla="*/ 299952 w 5736813"/>
                <a:gd name="connsiteY1" fmla="*/ 23225 h 2316335"/>
                <a:gd name="connsiteX2" fmla="*/ 5736813 w 5736813"/>
                <a:gd name="connsiteY2" fmla="*/ 0 h 2316335"/>
                <a:gd name="connsiteX3" fmla="*/ 5736813 w 5736813"/>
                <a:gd name="connsiteY3" fmla="*/ 2316335 h 2316335"/>
                <a:gd name="connsiteX4" fmla="*/ 1 w 5736813"/>
                <a:gd name="connsiteY4" fmla="*/ 2316313 h 231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6813" h="2316335">
                  <a:moveTo>
                    <a:pt x="1" y="2316313"/>
                  </a:moveTo>
                  <a:lnTo>
                    <a:pt x="299952" y="23225"/>
                  </a:lnTo>
                  <a:lnTo>
                    <a:pt x="5736813" y="0"/>
                  </a:lnTo>
                  <a:lnTo>
                    <a:pt x="5736813" y="2316335"/>
                  </a:lnTo>
                  <a:lnTo>
                    <a:pt x="1" y="231631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6621202" y="2075543"/>
              <a:ext cx="1190041" cy="1190039"/>
              <a:chOff x="5663488" y="1758240"/>
              <a:chExt cx="1874676" cy="1874672"/>
            </a:xfrm>
          </p:grpSpPr>
          <p:sp>
            <p:nvSpPr>
              <p:cNvPr id="8" name="圆角矩形 7"/>
              <p:cNvSpPr/>
              <p:nvPr/>
            </p:nvSpPr>
            <p:spPr>
              <a:xfrm>
                <a:off x="5663488" y="1758240"/>
                <a:ext cx="1874676" cy="18746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9" name="椭圆 8"/>
              <p:cNvSpPr/>
              <p:nvPr/>
            </p:nvSpPr>
            <p:spPr>
              <a:xfrm>
                <a:off x="5838251" y="1933001"/>
                <a:ext cx="1525156" cy="1525155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DFPYeaSong-B5" panose="02020800000000000000" pitchFamily="18" charset="-120"/>
                  <a:ea typeface="DFPYeaSong-B5" panose="02020800000000000000" pitchFamily="18" charset="-120"/>
                  <a:cs typeface="+mn-cs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9049882" y="2035629"/>
            <a:ext cx="2801610" cy="2032227"/>
            <a:chOff x="6621202" y="2075543"/>
            <a:chExt cx="2314726" cy="1679052"/>
          </a:xfrm>
        </p:grpSpPr>
        <p:sp>
          <p:nvSpPr>
            <p:cNvPr id="11" name="矩形 3"/>
            <p:cNvSpPr/>
            <p:nvPr/>
          </p:nvSpPr>
          <p:spPr>
            <a:xfrm rot="2100000">
              <a:off x="6944687" y="2585422"/>
              <a:ext cx="1991241" cy="1169173"/>
            </a:xfrm>
            <a:custGeom>
              <a:avLst/>
              <a:gdLst>
                <a:gd name="connsiteX0" fmla="*/ 0 w 5930900"/>
                <a:gd name="connsiteY0" fmla="*/ 0 h 2316335"/>
                <a:gd name="connsiteX1" fmla="*/ 5930900 w 5930900"/>
                <a:gd name="connsiteY1" fmla="*/ 0 h 2316335"/>
                <a:gd name="connsiteX2" fmla="*/ 5930900 w 5930900"/>
                <a:gd name="connsiteY2" fmla="*/ 2316335 h 2316335"/>
                <a:gd name="connsiteX3" fmla="*/ 0 w 5930900"/>
                <a:gd name="connsiteY3" fmla="*/ 2316335 h 2316335"/>
                <a:gd name="connsiteX4" fmla="*/ 0 w 5930900"/>
                <a:gd name="connsiteY4" fmla="*/ 0 h 2316335"/>
                <a:gd name="connsiteX0" fmla="*/ 0 w 5930900"/>
                <a:gd name="connsiteY0" fmla="*/ 0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5" fmla="*/ 0 w 5930900"/>
                <a:gd name="connsiteY5" fmla="*/ 0 h 2316335"/>
                <a:gd name="connsiteX0" fmla="*/ 0 w 5930900"/>
                <a:gd name="connsiteY0" fmla="*/ 2316335 h 2316335"/>
                <a:gd name="connsiteX1" fmla="*/ 399455 w 5930900"/>
                <a:gd name="connsiteY1" fmla="*/ 346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0 w 5930900"/>
                <a:gd name="connsiteY0" fmla="*/ 2316335 h 2316335"/>
                <a:gd name="connsiteX1" fmla="*/ 494039 w 5930900"/>
                <a:gd name="connsiteY1" fmla="*/ 23225 h 2316335"/>
                <a:gd name="connsiteX2" fmla="*/ 5930900 w 5930900"/>
                <a:gd name="connsiteY2" fmla="*/ 0 h 2316335"/>
                <a:gd name="connsiteX3" fmla="*/ 5930900 w 5930900"/>
                <a:gd name="connsiteY3" fmla="*/ 2316335 h 2316335"/>
                <a:gd name="connsiteX4" fmla="*/ 0 w 5930900"/>
                <a:gd name="connsiteY4" fmla="*/ 2316335 h 2316335"/>
                <a:gd name="connsiteX0" fmla="*/ 1 w 5736813"/>
                <a:gd name="connsiteY0" fmla="*/ 2316313 h 2316335"/>
                <a:gd name="connsiteX1" fmla="*/ 299952 w 5736813"/>
                <a:gd name="connsiteY1" fmla="*/ 23225 h 2316335"/>
                <a:gd name="connsiteX2" fmla="*/ 5736813 w 5736813"/>
                <a:gd name="connsiteY2" fmla="*/ 0 h 2316335"/>
                <a:gd name="connsiteX3" fmla="*/ 5736813 w 5736813"/>
                <a:gd name="connsiteY3" fmla="*/ 2316335 h 2316335"/>
                <a:gd name="connsiteX4" fmla="*/ 1 w 5736813"/>
                <a:gd name="connsiteY4" fmla="*/ 2316313 h 231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36813" h="2316335">
                  <a:moveTo>
                    <a:pt x="1" y="2316313"/>
                  </a:moveTo>
                  <a:lnTo>
                    <a:pt x="299952" y="23225"/>
                  </a:lnTo>
                  <a:lnTo>
                    <a:pt x="5736813" y="0"/>
                  </a:lnTo>
                  <a:lnTo>
                    <a:pt x="5736813" y="2316335"/>
                  </a:lnTo>
                  <a:lnTo>
                    <a:pt x="1" y="2316313"/>
                  </a:lnTo>
                  <a:close/>
                </a:path>
              </a:pathLst>
            </a:custGeom>
            <a:gradFill flip="none" rotWithShape="1">
              <a:gsLst>
                <a:gs pos="100000">
                  <a:schemeClr val="bg1">
                    <a:alpha val="0"/>
                  </a:schemeClr>
                </a:gs>
                <a:gs pos="0">
                  <a:schemeClr val="tx1">
                    <a:alpha val="30000"/>
                  </a:schemeClr>
                </a:gs>
              </a:gsLst>
              <a:lin ang="18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050" b="0" i="0" u="none" strike="noStrike" kern="1200" cap="none" spc="0" normalizeH="0" baseline="0" noProof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"/>
                <a:ea typeface="微软雅黑"/>
                <a:cs typeface="+mn-cs"/>
              </a:endParaRPr>
            </a:p>
          </p:txBody>
        </p:sp>
        <p:grpSp>
          <p:nvGrpSpPr>
            <p:cNvPr id="12" name="组合 11"/>
            <p:cNvGrpSpPr/>
            <p:nvPr/>
          </p:nvGrpSpPr>
          <p:grpSpPr>
            <a:xfrm>
              <a:off x="6621202" y="2075543"/>
              <a:ext cx="1190041" cy="1190039"/>
              <a:chOff x="5663488" y="1758240"/>
              <a:chExt cx="1874676" cy="1874672"/>
            </a:xfrm>
          </p:grpSpPr>
          <p:sp>
            <p:nvSpPr>
              <p:cNvPr id="13" name="圆角矩形 7"/>
              <p:cNvSpPr/>
              <p:nvPr/>
            </p:nvSpPr>
            <p:spPr>
              <a:xfrm>
                <a:off x="5663488" y="1758240"/>
                <a:ext cx="1874676" cy="1874672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2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微软雅黑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5838251" y="1933001"/>
                <a:ext cx="1525156" cy="1525155"/>
              </a:xfrm>
              <a:prstGeom prst="ellipse">
                <a:avLst/>
              </a:prstGeom>
              <a:solidFill>
                <a:schemeClr val="accent1"/>
              </a:solidFill>
              <a:ln w="76200">
                <a:solidFill>
                  <a:schemeClr val="bg1">
                    <a:lumMod val="85000"/>
                  </a:schemeClr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solidFill>
                    <a:srgbClr val="FFFFFF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uLnTx/>
                  <a:uFillTx/>
                  <a:latin typeface="DFPYeaSong-B5" panose="02020800000000000000" pitchFamily="18" charset="-120"/>
                  <a:ea typeface="DFPYeaSong-B5" panose="02020800000000000000" pitchFamily="18" charset="-120"/>
                  <a:cs typeface="+mn-cs"/>
                </a:endParaRPr>
              </a:p>
            </p:txBody>
          </p:sp>
        </p:grpSp>
      </p:grpSp>
      <p:grpSp>
        <p:nvGrpSpPr>
          <p:cNvPr id="2" name="组合 1"/>
          <p:cNvGrpSpPr/>
          <p:nvPr/>
        </p:nvGrpSpPr>
        <p:grpSpPr>
          <a:xfrm>
            <a:off x="3908705" y="2035629"/>
            <a:ext cx="4389140" cy="3659868"/>
            <a:chOff x="857521" y="1675031"/>
            <a:chExt cx="4725413" cy="3940268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7521" y="1675031"/>
              <a:ext cx="4725413" cy="3940268"/>
            </a:xfrm>
            <a:prstGeom prst="rect">
              <a:avLst/>
            </a:prstGeom>
          </p:spPr>
        </p:pic>
        <p:sp>
          <p:nvSpPr>
            <p:cNvPr id="4" name="Rectangle 2"/>
            <p:cNvSpPr/>
            <p:nvPr/>
          </p:nvSpPr>
          <p:spPr>
            <a:xfrm>
              <a:off x="1027738" y="1833163"/>
              <a:ext cx="4384978" cy="2519279"/>
            </a:xfrm>
            <a:prstGeom prst="rect">
              <a:avLst/>
            </a:prstGeom>
            <a:blipFill>
              <a:blip r:embed="rId4"/>
              <a:srcRect/>
              <a:stretch>
                <a:fillRect t="-7835" b="-7750"/>
              </a:stretch>
            </a:blipFill>
            <a:ln>
              <a:noFill/>
            </a:ln>
            <a:effectLst>
              <a:innerShdw blurRad="114300">
                <a:prstClr val="black"/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</p:grpSp>
      <p:sp>
        <p:nvSpPr>
          <p:cNvPr id="34" name="椭圆 31"/>
          <p:cNvSpPr/>
          <p:nvPr/>
        </p:nvSpPr>
        <p:spPr>
          <a:xfrm>
            <a:off x="2090746" y="2517781"/>
            <a:ext cx="522516" cy="476050"/>
          </a:xfrm>
          <a:custGeom>
            <a:avLst/>
            <a:gdLst>
              <a:gd name="connsiteX0" fmla="*/ 138332 w 334963"/>
              <a:gd name="connsiteY0" fmla="*/ 262313 h 305176"/>
              <a:gd name="connsiteX1" fmla="*/ 143587 w 334963"/>
              <a:gd name="connsiteY1" fmla="*/ 267671 h 305176"/>
              <a:gd name="connsiteX2" fmla="*/ 143587 w 334963"/>
              <a:gd name="connsiteY2" fmla="*/ 279726 h 305176"/>
              <a:gd name="connsiteX3" fmla="*/ 169863 w 334963"/>
              <a:gd name="connsiteY3" fmla="*/ 291781 h 305176"/>
              <a:gd name="connsiteX4" fmla="*/ 196139 w 334963"/>
              <a:gd name="connsiteY4" fmla="*/ 279726 h 305176"/>
              <a:gd name="connsiteX5" fmla="*/ 196139 w 334963"/>
              <a:gd name="connsiteY5" fmla="*/ 267671 h 305176"/>
              <a:gd name="connsiteX6" fmla="*/ 201394 w 334963"/>
              <a:gd name="connsiteY6" fmla="*/ 262313 h 305176"/>
              <a:gd name="connsiteX7" fmla="*/ 207963 w 334963"/>
              <a:gd name="connsiteY7" fmla="*/ 267671 h 305176"/>
              <a:gd name="connsiteX8" fmla="*/ 207963 w 334963"/>
              <a:gd name="connsiteY8" fmla="*/ 283745 h 305176"/>
              <a:gd name="connsiteX9" fmla="*/ 204022 w 334963"/>
              <a:gd name="connsiteY9" fmla="*/ 289102 h 305176"/>
              <a:gd name="connsiteX10" fmla="*/ 172491 w 334963"/>
              <a:gd name="connsiteY10" fmla="*/ 303837 h 305176"/>
              <a:gd name="connsiteX11" fmla="*/ 169863 w 334963"/>
              <a:gd name="connsiteY11" fmla="*/ 305176 h 305176"/>
              <a:gd name="connsiteX12" fmla="*/ 167236 w 334963"/>
              <a:gd name="connsiteY12" fmla="*/ 303837 h 305176"/>
              <a:gd name="connsiteX13" fmla="*/ 135705 w 334963"/>
              <a:gd name="connsiteY13" fmla="*/ 289102 h 305176"/>
              <a:gd name="connsiteX14" fmla="*/ 131763 w 334963"/>
              <a:gd name="connsiteY14" fmla="*/ 283745 h 305176"/>
              <a:gd name="connsiteX15" fmla="*/ 131763 w 334963"/>
              <a:gd name="connsiteY15" fmla="*/ 267671 h 305176"/>
              <a:gd name="connsiteX16" fmla="*/ 138332 w 334963"/>
              <a:gd name="connsiteY16" fmla="*/ 262313 h 305176"/>
              <a:gd name="connsiteX17" fmla="*/ 128043 w 334963"/>
              <a:gd name="connsiteY17" fmla="*/ 230563 h 305176"/>
              <a:gd name="connsiteX18" fmla="*/ 125413 w 334963"/>
              <a:gd name="connsiteY18" fmla="*/ 233341 h 305176"/>
              <a:gd name="connsiteX19" fmla="*/ 125413 w 334963"/>
              <a:gd name="connsiteY19" fmla="*/ 238898 h 305176"/>
              <a:gd name="connsiteX20" fmla="*/ 128043 w 334963"/>
              <a:gd name="connsiteY20" fmla="*/ 241676 h 305176"/>
              <a:gd name="connsiteX21" fmla="*/ 206922 w 334963"/>
              <a:gd name="connsiteY21" fmla="*/ 241676 h 305176"/>
              <a:gd name="connsiteX22" fmla="*/ 209551 w 334963"/>
              <a:gd name="connsiteY22" fmla="*/ 238898 h 305176"/>
              <a:gd name="connsiteX23" fmla="*/ 209551 w 334963"/>
              <a:gd name="connsiteY23" fmla="*/ 233341 h 305176"/>
              <a:gd name="connsiteX24" fmla="*/ 206922 w 334963"/>
              <a:gd name="connsiteY24" fmla="*/ 230563 h 305176"/>
              <a:gd name="connsiteX25" fmla="*/ 128043 w 334963"/>
              <a:gd name="connsiteY25" fmla="*/ 230563 h 305176"/>
              <a:gd name="connsiteX26" fmla="*/ 128781 w 334963"/>
              <a:gd name="connsiteY26" fmla="*/ 219451 h 305176"/>
              <a:gd name="connsiteX27" fmla="*/ 207769 w 334963"/>
              <a:gd name="connsiteY27" fmla="*/ 219451 h 305176"/>
              <a:gd name="connsiteX28" fmla="*/ 222250 w 334963"/>
              <a:gd name="connsiteY28" fmla="*/ 233556 h 305176"/>
              <a:gd name="connsiteX29" fmla="*/ 222250 w 334963"/>
              <a:gd name="connsiteY29" fmla="*/ 238684 h 305176"/>
              <a:gd name="connsiteX30" fmla="*/ 207769 w 334963"/>
              <a:gd name="connsiteY30" fmla="*/ 252789 h 305176"/>
              <a:gd name="connsiteX31" fmla="*/ 128781 w 334963"/>
              <a:gd name="connsiteY31" fmla="*/ 252789 h 305176"/>
              <a:gd name="connsiteX32" fmla="*/ 114300 w 334963"/>
              <a:gd name="connsiteY32" fmla="*/ 238684 h 305176"/>
              <a:gd name="connsiteX33" fmla="*/ 114300 w 334963"/>
              <a:gd name="connsiteY33" fmla="*/ 233556 h 305176"/>
              <a:gd name="connsiteX34" fmla="*/ 128781 w 334963"/>
              <a:gd name="connsiteY34" fmla="*/ 219451 h 305176"/>
              <a:gd name="connsiteX35" fmla="*/ 266120 w 334963"/>
              <a:gd name="connsiteY35" fmla="*/ 168353 h 305176"/>
              <a:gd name="connsiteX36" fmla="*/ 305614 w 334963"/>
              <a:gd name="connsiteY36" fmla="*/ 198019 h 305176"/>
              <a:gd name="connsiteX37" fmla="*/ 306930 w 334963"/>
              <a:gd name="connsiteY37" fmla="*/ 205758 h 305176"/>
              <a:gd name="connsiteX38" fmla="*/ 301664 w 334963"/>
              <a:gd name="connsiteY38" fmla="*/ 208338 h 305176"/>
              <a:gd name="connsiteX39" fmla="*/ 299032 w 334963"/>
              <a:gd name="connsiteY39" fmla="*/ 207048 h 305176"/>
              <a:gd name="connsiteX40" fmla="*/ 259538 w 334963"/>
              <a:gd name="connsiteY40" fmla="*/ 178672 h 305176"/>
              <a:gd name="connsiteX41" fmla="*/ 258221 w 334963"/>
              <a:gd name="connsiteY41" fmla="*/ 169643 h 305176"/>
              <a:gd name="connsiteX42" fmla="*/ 266120 w 334963"/>
              <a:gd name="connsiteY42" fmla="*/ 168353 h 305176"/>
              <a:gd name="connsiteX43" fmla="*/ 75093 w 334963"/>
              <a:gd name="connsiteY43" fmla="*/ 166503 h 305176"/>
              <a:gd name="connsiteX44" fmla="*/ 83067 w 334963"/>
              <a:gd name="connsiteY44" fmla="*/ 167810 h 305176"/>
              <a:gd name="connsiteX45" fmla="*/ 81738 w 334963"/>
              <a:gd name="connsiteY45" fmla="*/ 175654 h 305176"/>
              <a:gd name="connsiteX46" fmla="*/ 39208 w 334963"/>
              <a:gd name="connsiteY46" fmla="*/ 207031 h 305176"/>
              <a:gd name="connsiteX47" fmla="*/ 35221 w 334963"/>
              <a:gd name="connsiteY47" fmla="*/ 208338 h 305176"/>
              <a:gd name="connsiteX48" fmla="*/ 31233 w 334963"/>
              <a:gd name="connsiteY48" fmla="*/ 205723 h 305176"/>
              <a:gd name="connsiteX49" fmla="*/ 32562 w 334963"/>
              <a:gd name="connsiteY49" fmla="*/ 197879 h 305176"/>
              <a:gd name="connsiteX50" fmla="*/ 75093 w 334963"/>
              <a:gd name="connsiteY50" fmla="*/ 166503 h 305176"/>
              <a:gd name="connsiteX51" fmla="*/ 284569 w 334963"/>
              <a:gd name="connsiteY51" fmla="*/ 98801 h 305176"/>
              <a:gd name="connsiteX52" fmla="*/ 329795 w 334963"/>
              <a:gd name="connsiteY52" fmla="*/ 98801 h 305176"/>
              <a:gd name="connsiteX53" fmla="*/ 334963 w 334963"/>
              <a:gd name="connsiteY53" fmla="*/ 104975 h 305176"/>
              <a:gd name="connsiteX54" fmla="*/ 329795 w 334963"/>
              <a:gd name="connsiteY54" fmla="*/ 109914 h 305176"/>
              <a:gd name="connsiteX55" fmla="*/ 284569 w 334963"/>
              <a:gd name="connsiteY55" fmla="*/ 109914 h 305176"/>
              <a:gd name="connsiteX56" fmla="*/ 279400 w 334963"/>
              <a:gd name="connsiteY56" fmla="*/ 104975 h 305176"/>
              <a:gd name="connsiteX57" fmla="*/ 284569 w 334963"/>
              <a:gd name="connsiteY57" fmla="*/ 98801 h 305176"/>
              <a:gd name="connsiteX58" fmla="*/ 5340 w 334963"/>
              <a:gd name="connsiteY58" fmla="*/ 98801 h 305176"/>
              <a:gd name="connsiteX59" fmla="*/ 53398 w 334963"/>
              <a:gd name="connsiteY59" fmla="*/ 98801 h 305176"/>
              <a:gd name="connsiteX60" fmla="*/ 58738 w 334963"/>
              <a:gd name="connsiteY60" fmla="*/ 104975 h 305176"/>
              <a:gd name="connsiteX61" fmla="*/ 53398 w 334963"/>
              <a:gd name="connsiteY61" fmla="*/ 109914 h 305176"/>
              <a:gd name="connsiteX62" fmla="*/ 5340 w 334963"/>
              <a:gd name="connsiteY62" fmla="*/ 109914 h 305176"/>
              <a:gd name="connsiteX63" fmla="*/ 0 w 334963"/>
              <a:gd name="connsiteY63" fmla="*/ 104975 h 305176"/>
              <a:gd name="connsiteX64" fmla="*/ 5340 w 334963"/>
              <a:gd name="connsiteY64" fmla="*/ 98801 h 305176"/>
              <a:gd name="connsiteX65" fmla="*/ 164887 w 334963"/>
              <a:gd name="connsiteY65" fmla="*/ 36888 h 305176"/>
              <a:gd name="connsiteX66" fmla="*/ 171451 w 334963"/>
              <a:gd name="connsiteY66" fmla="*/ 43604 h 305176"/>
              <a:gd name="connsiteX67" fmla="*/ 164887 w 334963"/>
              <a:gd name="connsiteY67" fmla="*/ 48977 h 305176"/>
              <a:gd name="connsiteX68" fmla="*/ 115003 w 334963"/>
              <a:gd name="connsiteY68" fmla="*/ 100022 h 305176"/>
              <a:gd name="connsiteX69" fmla="*/ 109752 w 334963"/>
              <a:gd name="connsiteY69" fmla="*/ 106738 h 305176"/>
              <a:gd name="connsiteX70" fmla="*/ 103188 w 334963"/>
              <a:gd name="connsiteY70" fmla="*/ 100022 h 305176"/>
              <a:gd name="connsiteX71" fmla="*/ 164887 w 334963"/>
              <a:gd name="connsiteY71" fmla="*/ 36888 h 305176"/>
              <a:gd name="connsiteX72" fmla="*/ 169069 w 334963"/>
              <a:gd name="connsiteY72" fmla="*/ 9901 h 305176"/>
              <a:gd name="connsiteX73" fmla="*/ 258763 w 334963"/>
              <a:gd name="connsiteY73" fmla="*/ 99286 h 305176"/>
              <a:gd name="connsiteX74" fmla="*/ 240297 w 334963"/>
              <a:gd name="connsiteY74" fmla="*/ 154495 h 305176"/>
              <a:gd name="connsiteX75" fmla="*/ 221830 w 334963"/>
              <a:gd name="connsiteY75" fmla="*/ 208389 h 305176"/>
              <a:gd name="connsiteX76" fmla="*/ 217873 w 334963"/>
              <a:gd name="connsiteY76" fmla="*/ 214962 h 305176"/>
              <a:gd name="connsiteX77" fmla="*/ 211278 w 334963"/>
              <a:gd name="connsiteY77" fmla="*/ 212333 h 305176"/>
              <a:gd name="connsiteX78" fmla="*/ 231064 w 334963"/>
              <a:gd name="connsiteY78" fmla="*/ 147923 h 305176"/>
              <a:gd name="connsiteX79" fmla="*/ 248211 w 334963"/>
              <a:gd name="connsiteY79" fmla="*/ 99286 h 305176"/>
              <a:gd name="connsiteX80" fmla="*/ 169069 w 334963"/>
              <a:gd name="connsiteY80" fmla="*/ 21731 h 305176"/>
              <a:gd name="connsiteX81" fmla="*/ 89927 w 334963"/>
              <a:gd name="connsiteY81" fmla="*/ 99286 h 305176"/>
              <a:gd name="connsiteX82" fmla="*/ 107075 w 334963"/>
              <a:gd name="connsiteY82" fmla="*/ 146608 h 305176"/>
              <a:gd name="connsiteX83" fmla="*/ 107075 w 334963"/>
              <a:gd name="connsiteY83" fmla="*/ 147923 h 305176"/>
              <a:gd name="connsiteX84" fmla="*/ 128179 w 334963"/>
              <a:gd name="connsiteY84" fmla="*/ 212333 h 305176"/>
              <a:gd name="connsiteX85" fmla="*/ 122903 w 334963"/>
              <a:gd name="connsiteY85" fmla="*/ 216276 h 305176"/>
              <a:gd name="connsiteX86" fmla="*/ 120265 w 334963"/>
              <a:gd name="connsiteY86" fmla="*/ 214962 h 305176"/>
              <a:gd name="connsiteX87" fmla="*/ 117627 w 334963"/>
              <a:gd name="connsiteY87" fmla="*/ 207075 h 305176"/>
              <a:gd name="connsiteX88" fmla="*/ 97842 w 334963"/>
              <a:gd name="connsiteY88" fmla="*/ 154495 h 305176"/>
              <a:gd name="connsiteX89" fmla="*/ 79375 w 334963"/>
              <a:gd name="connsiteY89" fmla="*/ 99286 h 305176"/>
              <a:gd name="connsiteX90" fmla="*/ 169069 w 334963"/>
              <a:gd name="connsiteY90" fmla="*/ 9901 h 305176"/>
              <a:gd name="connsiteX91" fmla="*/ 39107 w 334963"/>
              <a:gd name="connsiteY91" fmla="*/ 1482 h 305176"/>
              <a:gd name="connsiteX92" fmla="*/ 79917 w 334963"/>
              <a:gd name="connsiteY92" fmla="*/ 31115 h 305176"/>
              <a:gd name="connsiteX93" fmla="*/ 81234 w 334963"/>
              <a:gd name="connsiteY93" fmla="*/ 40544 h 305176"/>
              <a:gd name="connsiteX94" fmla="*/ 75968 w 334963"/>
              <a:gd name="connsiteY94" fmla="*/ 43238 h 305176"/>
              <a:gd name="connsiteX95" fmla="*/ 72019 w 334963"/>
              <a:gd name="connsiteY95" fmla="*/ 41891 h 305176"/>
              <a:gd name="connsiteX96" fmla="*/ 32525 w 334963"/>
              <a:gd name="connsiteY96" fmla="*/ 10911 h 305176"/>
              <a:gd name="connsiteX97" fmla="*/ 31208 w 334963"/>
              <a:gd name="connsiteY97" fmla="*/ 2829 h 305176"/>
              <a:gd name="connsiteX98" fmla="*/ 39107 w 334963"/>
              <a:gd name="connsiteY98" fmla="*/ 1482 h 305176"/>
              <a:gd name="connsiteX99" fmla="*/ 299086 w 334963"/>
              <a:gd name="connsiteY99" fmla="*/ 1451 h 305176"/>
              <a:gd name="connsiteX100" fmla="*/ 306944 w 334963"/>
              <a:gd name="connsiteY100" fmla="*/ 2782 h 305176"/>
              <a:gd name="connsiteX101" fmla="*/ 305634 w 334963"/>
              <a:gd name="connsiteY101" fmla="*/ 10771 h 305176"/>
              <a:gd name="connsiteX102" fmla="*/ 267653 w 334963"/>
              <a:gd name="connsiteY102" fmla="*/ 38732 h 305176"/>
              <a:gd name="connsiteX103" fmla="*/ 265033 w 334963"/>
              <a:gd name="connsiteY103" fmla="*/ 40063 h 305176"/>
              <a:gd name="connsiteX104" fmla="*/ 259795 w 334963"/>
              <a:gd name="connsiteY104" fmla="*/ 37400 h 305176"/>
              <a:gd name="connsiteX105" fmla="*/ 261104 w 334963"/>
              <a:gd name="connsiteY105" fmla="*/ 29411 h 3051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</a:cxnLst>
            <a:rect l="l" t="t" r="r" b="b"/>
            <a:pathLst>
              <a:path w="334963" h="305176">
                <a:moveTo>
                  <a:pt x="138332" y="262313"/>
                </a:moveTo>
                <a:cubicBezTo>
                  <a:pt x="140960" y="262313"/>
                  <a:pt x="143587" y="264992"/>
                  <a:pt x="143587" y="267671"/>
                </a:cubicBezTo>
                <a:cubicBezTo>
                  <a:pt x="143587" y="267671"/>
                  <a:pt x="143587" y="267671"/>
                  <a:pt x="143587" y="279726"/>
                </a:cubicBezTo>
                <a:cubicBezTo>
                  <a:pt x="143587" y="279726"/>
                  <a:pt x="143587" y="279726"/>
                  <a:pt x="169863" y="291781"/>
                </a:cubicBezTo>
                <a:cubicBezTo>
                  <a:pt x="169863" y="291781"/>
                  <a:pt x="169863" y="291781"/>
                  <a:pt x="196139" y="279726"/>
                </a:cubicBezTo>
                <a:cubicBezTo>
                  <a:pt x="196139" y="279726"/>
                  <a:pt x="196139" y="279726"/>
                  <a:pt x="196139" y="267671"/>
                </a:cubicBezTo>
                <a:cubicBezTo>
                  <a:pt x="196139" y="264992"/>
                  <a:pt x="198767" y="262313"/>
                  <a:pt x="201394" y="262313"/>
                </a:cubicBezTo>
                <a:cubicBezTo>
                  <a:pt x="205336" y="262313"/>
                  <a:pt x="207963" y="264992"/>
                  <a:pt x="207963" y="267671"/>
                </a:cubicBezTo>
                <a:cubicBezTo>
                  <a:pt x="207963" y="267671"/>
                  <a:pt x="207963" y="267671"/>
                  <a:pt x="207963" y="283745"/>
                </a:cubicBezTo>
                <a:cubicBezTo>
                  <a:pt x="207963" y="285084"/>
                  <a:pt x="206649" y="287763"/>
                  <a:pt x="204022" y="289102"/>
                </a:cubicBezTo>
                <a:cubicBezTo>
                  <a:pt x="204022" y="289102"/>
                  <a:pt x="204022" y="289102"/>
                  <a:pt x="172491" y="303837"/>
                </a:cubicBezTo>
                <a:cubicBezTo>
                  <a:pt x="171177" y="303837"/>
                  <a:pt x="171177" y="305176"/>
                  <a:pt x="169863" y="305176"/>
                </a:cubicBezTo>
                <a:cubicBezTo>
                  <a:pt x="168549" y="305176"/>
                  <a:pt x="168549" y="303837"/>
                  <a:pt x="167236" y="303837"/>
                </a:cubicBezTo>
                <a:cubicBezTo>
                  <a:pt x="167236" y="303837"/>
                  <a:pt x="167236" y="303837"/>
                  <a:pt x="135705" y="289102"/>
                </a:cubicBezTo>
                <a:cubicBezTo>
                  <a:pt x="133077" y="287763"/>
                  <a:pt x="131763" y="286423"/>
                  <a:pt x="131763" y="283745"/>
                </a:cubicBezTo>
                <a:cubicBezTo>
                  <a:pt x="131763" y="283745"/>
                  <a:pt x="131763" y="283745"/>
                  <a:pt x="131763" y="267671"/>
                </a:cubicBezTo>
                <a:cubicBezTo>
                  <a:pt x="131763" y="264992"/>
                  <a:pt x="134391" y="262313"/>
                  <a:pt x="138332" y="262313"/>
                </a:cubicBezTo>
                <a:close/>
                <a:moveTo>
                  <a:pt x="128043" y="230563"/>
                </a:moveTo>
                <a:cubicBezTo>
                  <a:pt x="126728" y="230563"/>
                  <a:pt x="125413" y="231952"/>
                  <a:pt x="125413" y="233341"/>
                </a:cubicBezTo>
                <a:cubicBezTo>
                  <a:pt x="125413" y="233341"/>
                  <a:pt x="125413" y="233341"/>
                  <a:pt x="125413" y="238898"/>
                </a:cubicBezTo>
                <a:cubicBezTo>
                  <a:pt x="125413" y="240287"/>
                  <a:pt x="126728" y="241676"/>
                  <a:pt x="128043" y="241676"/>
                </a:cubicBezTo>
                <a:cubicBezTo>
                  <a:pt x="128043" y="241676"/>
                  <a:pt x="128043" y="241676"/>
                  <a:pt x="206922" y="241676"/>
                </a:cubicBezTo>
                <a:cubicBezTo>
                  <a:pt x="208237" y="241676"/>
                  <a:pt x="209551" y="240287"/>
                  <a:pt x="209551" y="238898"/>
                </a:cubicBezTo>
                <a:cubicBezTo>
                  <a:pt x="209551" y="238898"/>
                  <a:pt x="209551" y="238898"/>
                  <a:pt x="209551" y="233341"/>
                </a:cubicBezTo>
                <a:cubicBezTo>
                  <a:pt x="209551" y="231952"/>
                  <a:pt x="208237" y="230563"/>
                  <a:pt x="206922" y="230563"/>
                </a:cubicBezTo>
                <a:cubicBezTo>
                  <a:pt x="206922" y="230563"/>
                  <a:pt x="206922" y="230563"/>
                  <a:pt x="128043" y="230563"/>
                </a:cubicBezTo>
                <a:close/>
                <a:moveTo>
                  <a:pt x="128781" y="219451"/>
                </a:moveTo>
                <a:cubicBezTo>
                  <a:pt x="128781" y="219451"/>
                  <a:pt x="128781" y="219451"/>
                  <a:pt x="207769" y="219451"/>
                </a:cubicBezTo>
                <a:cubicBezTo>
                  <a:pt x="215668" y="219451"/>
                  <a:pt x="222250" y="225862"/>
                  <a:pt x="222250" y="233556"/>
                </a:cubicBezTo>
                <a:cubicBezTo>
                  <a:pt x="222250" y="233556"/>
                  <a:pt x="222250" y="233556"/>
                  <a:pt x="222250" y="238684"/>
                </a:cubicBezTo>
                <a:cubicBezTo>
                  <a:pt x="222250" y="246378"/>
                  <a:pt x="215668" y="252789"/>
                  <a:pt x="207769" y="252789"/>
                </a:cubicBezTo>
                <a:cubicBezTo>
                  <a:pt x="207769" y="252789"/>
                  <a:pt x="207769" y="252789"/>
                  <a:pt x="128781" y="252789"/>
                </a:cubicBezTo>
                <a:cubicBezTo>
                  <a:pt x="120883" y="252789"/>
                  <a:pt x="114300" y="246378"/>
                  <a:pt x="114300" y="238684"/>
                </a:cubicBezTo>
                <a:cubicBezTo>
                  <a:pt x="114300" y="238684"/>
                  <a:pt x="114300" y="238684"/>
                  <a:pt x="114300" y="233556"/>
                </a:cubicBezTo>
                <a:cubicBezTo>
                  <a:pt x="114300" y="225862"/>
                  <a:pt x="120883" y="219451"/>
                  <a:pt x="128781" y="219451"/>
                </a:cubicBezTo>
                <a:close/>
                <a:moveTo>
                  <a:pt x="266120" y="168353"/>
                </a:moveTo>
                <a:cubicBezTo>
                  <a:pt x="266120" y="168353"/>
                  <a:pt x="266120" y="168353"/>
                  <a:pt x="305614" y="198019"/>
                </a:cubicBezTo>
                <a:cubicBezTo>
                  <a:pt x="308247" y="199309"/>
                  <a:pt x="309563" y="203179"/>
                  <a:pt x="306930" y="205758"/>
                </a:cubicBezTo>
                <a:cubicBezTo>
                  <a:pt x="305614" y="207048"/>
                  <a:pt x="304297" y="208338"/>
                  <a:pt x="301664" y="208338"/>
                </a:cubicBezTo>
                <a:cubicBezTo>
                  <a:pt x="301664" y="208338"/>
                  <a:pt x="300348" y="208338"/>
                  <a:pt x="299032" y="207048"/>
                </a:cubicBezTo>
                <a:cubicBezTo>
                  <a:pt x="299032" y="207048"/>
                  <a:pt x="299032" y="207048"/>
                  <a:pt x="259538" y="178672"/>
                </a:cubicBezTo>
                <a:cubicBezTo>
                  <a:pt x="256905" y="176092"/>
                  <a:pt x="255588" y="172222"/>
                  <a:pt x="258221" y="169643"/>
                </a:cubicBezTo>
                <a:cubicBezTo>
                  <a:pt x="259538" y="167063"/>
                  <a:pt x="263487" y="167063"/>
                  <a:pt x="266120" y="168353"/>
                </a:cubicBezTo>
                <a:close/>
                <a:moveTo>
                  <a:pt x="75093" y="166503"/>
                </a:moveTo>
                <a:cubicBezTo>
                  <a:pt x="77751" y="163888"/>
                  <a:pt x="81738" y="165195"/>
                  <a:pt x="83067" y="167810"/>
                </a:cubicBezTo>
                <a:cubicBezTo>
                  <a:pt x="85725" y="170425"/>
                  <a:pt x="84396" y="174347"/>
                  <a:pt x="81738" y="175654"/>
                </a:cubicBezTo>
                <a:cubicBezTo>
                  <a:pt x="81738" y="175654"/>
                  <a:pt x="81738" y="175654"/>
                  <a:pt x="39208" y="207031"/>
                </a:cubicBezTo>
                <a:cubicBezTo>
                  <a:pt x="37879" y="208338"/>
                  <a:pt x="36550" y="208338"/>
                  <a:pt x="35221" y="208338"/>
                </a:cubicBezTo>
                <a:cubicBezTo>
                  <a:pt x="33892" y="208338"/>
                  <a:pt x="31233" y="207031"/>
                  <a:pt x="31233" y="205723"/>
                </a:cubicBezTo>
                <a:cubicBezTo>
                  <a:pt x="28575" y="203109"/>
                  <a:pt x="29904" y="199187"/>
                  <a:pt x="32562" y="197879"/>
                </a:cubicBezTo>
                <a:cubicBezTo>
                  <a:pt x="32562" y="197879"/>
                  <a:pt x="32562" y="197879"/>
                  <a:pt x="75093" y="166503"/>
                </a:cubicBezTo>
                <a:close/>
                <a:moveTo>
                  <a:pt x="284569" y="98801"/>
                </a:moveTo>
                <a:cubicBezTo>
                  <a:pt x="284569" y="98801"/>
                  <a:pt x="284569" y="98801"/>
                  <a:pt x="329795" y="98801"/>
                </a:cubicBezTo>
                <a:cubicBezTo>
                  <a:pt x="332379" y="98801"/>
                  <a:pt x="334963" y="101271"/>
                  <a:pt x="334963" y="104975"/>
                </a:cubicBezTo>
                <a:cubicBezTo>
                  <a:pt x="334963" y="107444"/>
                  <a:pt x="332379" y="109914"/>
                  <a:pt x="329795" y="109914"/>
                </a:cubicBezTo>
                <a:cubicBezTo>
                  <a:pt x="329795" y="109914"/>
                  <a:pt x="329795" y="109914"/>
                  <a:pt x="284569" y="109914"/>
                </a:cubicBezTo>
                <a:cubicBezTo>
                  <a:pt x="281985" y="109914"/>
                  <a:pt x="279400" y="107444"/>
                  <a:pt x="279400" y="104975"/>
                </a:cubicBezTo>
                <a:cubicBezTo>
                  <a:pt x="279400" y="101271"/>
                  <a:pt x="281985" y="98801"/>
                  <a:pt x="284569" y="98801"/>
                </a:cubicBezTo>
                <a:close/>
                <a:moveTo>
                  <a:pt x="5340" y="98801"/>
                </a:moveTo>
                <a:cubicBezTo>
                  <a:pt x="5340" y="98801"/>
                  <a:pt x="5340" y="98801"/>
                  <a:pt x="53398" y="98801"/>
                </a:cubicBezTo>
                <a:cubicBezTo>
                  <a:pt x="56068" y="98801"/>
                  <a:pt x="58738" y="101271"/>
                  <a:pt x="58738" y="104975"/>
                </a:cubicBezTo>
                <a:cubicBezTo>
                  <a:pt x="58738" y="107444"/>
                  <a:pt x="56068" y="109914"/>
                  <a:pt x="53398" y="109914"/>
                </a:cubicBezTo>
                <a:cubicBezTo>
                  <a:pt x="53398" y="109914"/>
                  <a:pt x="53398" y="109914"/>
                  <a:pt x="5340" y="109914"/>
                </a:cubicBezTo>
                <a:cubicBezTo>
                  <a:pt x="2670" y="109914"/>
                  <a:pt x="0" y="107444"/>
                  <a:pt x="0" y="104975"/>
                </a:cubicBezTo>
                <a:cubicBezTo>
                  <a:pt x="0" y="101271"/>
                  <a:pt x="2670" y="98801"/>
                  <a:pt x="5340" y="98801"/>
                </a:cubicBezTo>
                <a:close/>
                <a:moveTo>
                  <a:pt x="164887" y="36888"/>
                </a:moveTo>
                <a:cubicBezTo>
                  <a:pt x="168826" y="36888"/>
                  <a:pt x="171451" y="40918"/>
                  <a:pt x="171451" y="43604"/>
                </a:cubicBezTo>
                <a:cubicBezTo>
                  <a:pt x="171451" y="46291"/>
                  <a:pt x="168826" y="48977"/>
                  <a:pt x="164887" y="48977"/>
                </a:cubicBezTo>
                <a:cubicBezTo>
                  <a:pt x="137320" y="48977"/>
                  <a:pt x="115003" y="71813"/>
                  <a:pt x="115003" y="100022"/>
                </a:cubicBezTo>
                <a:cubicBezTo>
                  <a:pt x="115003" y="104051"/>
                  <a:pt x="112377" y="106738"/>
                  <a:pt x="109752" y="106738"/>
                </a:cubicBezTo>
                <a:cubicBezTo>
                  <a:pt x="105814" y="106738"/>
                  <a:pt x="103188" y="104051"/>
                  <a:pt x="103188" y="100022"/>
                </a:cubicBezTo>
                <a:cubicBezTo>
                  <a:pt x="103188" y="65097"/>
                  <a:pt x="130756" y="36888"/>
                  <a:pt x="164887" y="36888"/>
                </a:cubicBezTo>
                <a:close/>
                <a:moveTo>
                  <a:pt x="169069" y="9901"/>
                </a:moveTo>
                <a:cubicBezTo>
                  <a:pt x="219192" y="9901"/>
                  <a:pt x="258763" y="50650"/>
                  <a:pt x="258763" y="99286"/>
                </a:cubicBezTo>
                <a:cubicBezTo>
                  <a:pt x="258763" y="120318"/>
                  <a:pt x="253487" y="138721"/>
                  <a:pt x="240297" y="154495"/>
                </a:cubicBezTo>
                <a:cubicBezTo>
                  <a:pt x="215235" y="189986"/>
                  <a:pt x="221830" y="207075"/>
                  <a:pt x="221830" y="208389"/>
                </a:cubicBezTo>
                <a:cubicBezTo>
                  <a:pt x="223149" y="211018"/>
                  <a:pt x="221830" y="213647"/>
                  <a:pt x="217873" y="214962"/>
                </a:cubicBezTo>
                <a:cubicBezTo>
                  <a:pt x="215235" y="216276"/>
                  <a:pt x="212597" y="214962"/>
                  <a:pt x="211278" y="212333"/>
                </a:cubicBezTo>
                <a:cubicBezTo>
                  <a:pt x="209959" y="211018"/>
                  <a:pt x="200726" y="188672"/>
                  <a:pt x="231064" y="147923"/>
                </a:cubicBezTo>
                <a:cubicBezTo>
                  <a:pt x="241616" y="133463"/>
                  <a:pt x="248211" y="117689"/>
                  <a:pt x="248211" y="99286"/>
                </a:cubicBezTo>
                <a:cubicBezTo>
                  <a:pt x="248211" y="55908"/>
                  <a:pt x="212597" y="21731"/>
                  <a:pt x="169069" y="21731"/>
                </a:cubicBezTo>
                <a:cubicBezTo>
                  <a:pt x="125541" y="21731"/>
                  <a:pt x="89927" y="55908"/>
                  <a:pt x="89927" y="99286"/>
                </a:cubicBezTo>
                <a:cubicBezTo>
                  <a:pt x="89927" y="116375"/>
                  <a:pt x="96523" y="133463"/>
                  <a:pt x="107075" y="146608"/>
                </a:cubicBezTo>
                <a:cubicBezTo>
                  <a:pt x="107075" y="147923"/>
                  <a:pt x="107075" y="147923"/>
                  <a:pt x="107075" y="147923"/>
                </a:cubicBezTo>
                <a:cubicBezTo>
                  <a:pt x="137413" y="189986"/>
                  <a:pt x="129498" y="211018"/>
                  <a:pt x="128179" y="212333"/>
                </a:cubicBezTo>
                <a:cubicBezTo>
                  <a:pt x="126860" y="214962"/>
                  <a:pt x="124222" y="216276"/>
                  <a:pt x="122903" y="216276"/>
                </a:cubicBezTo>
                <a:cubicBezTo>
                  <a:pt x="121584" y="216276"/>
                  <a:pt x="120265" y="216276"/>
                  <a:pt x="120265" y="214962"/>
                </a:cubicBezTo>
                <a:cubicBezTo>
                  <a:pt x="117627" y="213647"/>
                  <a:pt x="116308" y="211018"/>
                  <a:pt x="117627" y="207075"/>
                </a:cubicBezTo>
                <a:cubicBezTo>
                  <a:pt x="117627" y="207075"/>
                  <a:pt x="124222" y="191301"/>
                  <a:pt x="97842" y="154495"/>
                </a:cubicBezTo>
                <a:cubicBezTo>
                  <a:pt x="84651" y="138721"/>
                  <a:pt x="79375" y="120318"/>
                  <a:pt x="79375" y="99286"/>
                </a:cubicBezTo>
                <a:cubicBezTo>
                  <a:pt x="79375" y="50650"/>
                  <a:pt x="118946" y="9901"/>
                  <a:pt x="169069" y="9901"/>
                </a:cubicBezTo>
                <a:close/>
                <a:moveTo>
                  <a:pt x="39107" y="1482"/>
                </a:moveTo>
                <a:cubicBezTo>
                  <a:pt x="39107" y="1482"/>
                  <a:pt x="39107" y="1482"/>
                  <a:pt x="79917" y="31115"/>
                </a:cubicBezTo>
                <a:cubicBezTo>
                  <a:pt x="82550" y="33809"/>
                  <a:pt x="82550" y="37850"/>
                  <a:pt x="81234" y="40544"/>
                </a:cubicBezTo>
                <a:cubicBezTo>
                  <a:pt x="79917" y="41891"/>
                  <a:pt x="78601" y="43238"/>
                  <a:pt x="75968" y="43238"/>
                </a:cubicBezTo>
                <a:cubicBezTo>
                  <a:pt x="74651" y="43238"/>
                  <a:pt x="73335" y="41891"/>
                  <a:pt x="72019" y="41891"/>
                </a:cubicBezTo>
                <a:lnTo>
                  <a:pt x="32525" y="10911"/>
                </a:lnTo>
                <a:cubicBezTo>
                  <a:pt x="29892" y="8217"/>
                  <a:pt x="28575" y="5523"/>
                  <a:pt x="31208" y="2829"/>
                </a:cubicBezTo>
                <a:cubicBezTo>
                  <a:pt x="32525" y="135"/>
                  <a:pt x="36474" y="-1212"/>
                  <a:pt x="39107" y="1482"/>
                </a:cubicBezTo>
                <a:close/>
                <a:moveTo>
                  <a:pt x="299086" y="1451"/>
                </a:moveTo>
                <a:cubicBezTo>
                  <a:pt x="301705" y="-1212"/>
                  <a:pt x="305634" y="119"/>
                  <a:pt x="306944" y="2782"/>
                </a:cubicBezTo>
                <a:cubicBezTo>
                  <a:pt x="309563" y="5445"/>
                  <a:pt x="308254" y="8108"/>
                  <a:pt x="305634" y="10771"/>
                </a:cubicBezTo>
                <a:cubicBezTo>
                  <a:pt x="305634" y="10771"/>
                  <a:pt x="305634" y="10771"/>
                  <a:pt x="267653" y="38732"/>
                </a:cubicBezTo>
                <a:cubicBezTo>
                  <a:pt x="266343" y="40063"/>
                  <a:pt x="265033" y="40063"/>
                  <a:pt x="265033" y="40063"/>
                </a:cubicBezTo>
                <a:cubicBezTo>
                  <a:pt x="262414" y="40063"/>
                  <a:pt x="261104" y="38732"/>
                  <a:pt x="259795" y="37400"/>
                </a:cubicBezTo>
                <a:cubicBezTo>
                  <a:pt x="257175" y="34737"/>
                  <a:pt x="258485" y="30743"/>
                  <a:pt x="261104" y="2941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4" name="椭圆 32"/>
          <p:cNvSpPr/>
          <p:nvPr/>
        </p:nvSpPr>
        <p:spPr>
          <a:xfrm>
            <a:off x="9508803" y="2514538"/>
            <a:ext cx="522516" cy="482536"/>
          </a:xfrm>
          <a:custGeom>
            <a:avLst/>
            <a:gdLst>
              <a:gd name="connsiteX0" fmla="*/ 186302 w 608697"/>
              <a:gd name="connsiteY0" fmla="*/ 63862 h 562124"/>
              <a:gd name="connsiteX1" fmla="*/ 204357 w 608697"/>
              <a:gd name="connsiteY1" fmla="*/ 81889 h 562124"/>
              <a:gd name="connsiteX2" fmla="*/ 186302 w 608697"/>
              <a:gd name="connsiteY2" fmla="*/ 99991 h 562124"/>
              <a:gd name="connsiteX3" fmla="*/ 99759 w 608697"/>
              <a:gd name="connsiteY3" fmla="*/ 186326 h 562124"/>
              <a:gd name="connsiteX4" fmla="*/ 81705 w 608697"/>
              <a:gd name="connsiteY4" fmla="*/ 204428 h 562124"/>
              <a:gd name="connsiteX5" fmla="*/ 63650 w 608697"/>
              <a:gd name="connsiteY5" fmla="*/ 186326 h 562124"/>
              <a:gd name="connsiteX6" fmla="*/ 186302 w 608697"/>
              <a:gd name="connsiteY6" fmla="*/ 63862 h 562124"/>
              <a:gd name="connsiteX7" fmla="*/ 175448 w 608697"/>
              <a:gd name="connsiteY7" fmla="*/ 36129 h 562124"/>
              <a:gd name="connsiteX8" fmla="*/ 36179 w 608697"/>
              <a:gd name="connsiteY8" fmla="*/ 175282 h 562124"/>
              <a:gd name="connsiteX9" fmla="*/ 276226 w 608697"/>
              <a:gd name="connsiteY9" fmla="*/ 490611 h 562124"/>
              <a:gd name="connsiteX10" fmla="*/ 276972 w 608697"/>
              <a:gd name="connsiteY10" fmla="*/ 491356 h 562124"/>
              <a:gd name="connsiteX11" fmla="*/ 304349 w 608697"/>
              <a:gd name="connsiteY11" fmla="*/ 518546 h 562124"/>
              <a:gd name="connsiteX12" fmla="*/ 331725 w 608697"/>
              <a:gd name="connsiteY12" fmla="*/ 491356 h 562124"/>
              <a:gd name="connsiteX13" fmla="*/ 332471 w 608697"/>
              <a:gd name="connsiteY13" fmla="*/ 490611 h 562124"/>
              <a:gd name="connsiteX14" fmla="*/ 572518 w 608697"/>
              <a:gd name="connsiteY14" fmla="*/ 175282 h 562124"/>
              <a:gd name="connsiteX15" fmla="*/ 433249 w 608697"/>
              <a:gd name="connsiteY15" fmla="*/ 36129 h 562124"/>
              <a:gd name="connsiteX16" fmla="*/ 318149 w 608697"/>
              <a:gd name="connsiteY16" fmla="*/ 89764 h 562124"/>
              <a:gd name="connsiteX17" fmla="*/ 304349 w 608697"/>
              <a:gd name="connsiteY17" fmla="*/ 96170 h 562124"/>
              <a:gd name="connsiteX18" fmla="*/ 290548 w 608697"/>
              <a:gd name="connsiteY18" fmla="*/ 89764 h 562124"/>
              <a:gd name="connsiteX19" fmla="*/ 175448 w 608697"/>
              <a:gd name="connsiteY19" fmla="*/ 36129 h 562124"/>
              <a:gd name="connsiteX20" fmla="*/ 175448 w 608697"/>
              <a:gd name="connsiteY20" fmla="*/ 0 h 562124"/>
              <a:gd name="connsiteX21" fmla="*/ 304349 w 608697"/>
              <a:gd name="connsiteY21" fmla="*/ 51847 h 562124"/>
              <a:gd name="connsiteX22" fmla="*/ 433249 w 608697"/>
              <a:gd name="connsiteY22" fmla="*/ 0 h 562124"/>
              <a:gd name="connsiteX23" fmla="*/ 608697 w 608697"/>
              <a:gd name="connsiteY23" fmla="*/ 175282 h 562124"/>
              <a:gd name="connsiteX24" fmla="*/ 537309 w 608697"/>
              <a:gd name="connsiteY24" fmla="*/ 342593 h 562124"/>
              <a:gd name="connsiteX25" fmla="*/ 356864 w 608697"/>
              <a:gd name="connsiteY25" fmla="*/ 517354 h 562124"/>
              <a:gd name="connsiteX26" fmla="*/ 317104 w 608697"/>
              <a:gd name="connsiteY26" fmla="*/ 556835 h 562124"/>
              <a:gd name="connsiteX27" fmla="*/ 304349 w 608697"/>
              <a:gd name="connsiteY27" fmla="*/ 562124 h 562124"/>
              <a:gd name="connsiteX28" fmla="*/ 291593 w 608697"/>
              <a:gd name="connsiteY28" fmla="*/ 556835 h 562124"/>
              <a:gd name="connsiteX29" fmla="*/ 251834 w 608697"/>
              <a:gd name="connsiteY29" fmla="*/ 517354 h 562124"/>
              <a:gd name="connsiteX30" fmla="*/ 71388 w 608697"/>
              <a:gd name="connsiteY30" fmla="*/ 342593 h 562124"/>
              <a:gd name="connsiteX31" fmla="*/ 0 w 608697"/>
              <a:gd name="connsiteY31" fmla="*/ 175282 h 562124"/>
              <a:gd name="connsiteX32" fmla="*/ 175448 w 608697"/>
              <a:gd name="connsiteY32" fmla="*/ 0 h 5621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608697" h="562124">
                <a:moveTo>
                  <a:pt x="186302" y="63862"/>
                </a:moveTo>
                <a:cubicBezTo>
                  <a:pt x="196225" y="63862"/>
                  <a:pt x="204357" y="71907"/>
                  <a:pt x="204357" y="81889"/>
                </a:cubicBezTo>
                <a:cubicBezTo>
                  <a:pt x="204357" y="91871"/>
                  <a:pt x="196300" y="99991"/>
                  <a:pt x="186302" y="99991"/>
                </a:cubicBezTo>
                <a:cubicBezTo>
                  <a:pt x="137808" y="99991"/>
                  <a:pt x="99759" y="137907"/>
                  <a:pt x="99759" y="186326"/>
                </a:cubicBezTo>
                <a:cubicBezTo>
                  <a:pt x="99759" y="196308"/>
                  <a:pt x="91702" y="204428"/>
                  <a:pt x="81705" y="204428"/>
                </a:cubicBezTo>
                <a:cubicBezTo>
                  <a:pt x="71708" y="204428"/>
                  <a:pt x="63650" y="196308"/>
                  <a:pt x="63650" y="186326"/>
                </a:cubicBezTo>
                <a:cubicBezTo>
                  <a:pt x="63650" y="117645"/>
                  <a:pt x="117516" y="63862"/>
                  <a:pt x="186302" y="63862"/>
                </a:cubicBezTo>
                <a:close/>
                <a:moveTo>
                  <a:pt x="175448" y="36129"/>
                </a:moveTo>
                <a:cubicBezTo>
                  <a:pt x="97347" y="36129"/>
                  <a:pt x="36179" y="97213"/>
                  <a:pt x="36179" y="175282"/>
                </a:cubicBezTo>
                <a:cubicBezTo>
                  <a:pt x="36179" y="273687"/>
                  <a:pt x="122933" y="355182"/>
                  <a:pt x="276226" y="490611"/>
                </a:cubicBezTo>
                <a:cubicBezTo>
                  <a:pt x="276450" y="490834"/>
                  <a:pt x="276748" y="491132"/>
                  <a:pt x="276972" y="491356"/>
                </a:cubicBezTo>
                <a:lnTo>
                  <a:pt x="304349" y="518546"/>
                </a:lnTo>
                <a:lnTo>
                  <a:pt x="331725" y="491356"/>
                </a:lnTo>
                <a:cubicBezTo>
                  <a:pt x="331949" y="491132"/>
                  <a:pt x="332247" y="490834"/>
                  <a:pt x="332471" y="490611"/>
                </a:cubicBezTo>
                <a:cubicBezTo>
                  <a:pt x="485764" y="355182"/>
                  <a:pt x="572518" y="273762"/>
                  <a:pt x="572518" y="175282"/>
                </a:cubicBezTo>
                <a:cubicBezTo>
                  <a:pt x="572518" y="97213"/>
                  <a:pt x="511350" y="36129"/>
                  <a:pt x="433249" y="36129"/>
                </a:cubicBezTo>
                <a:cubicBezTo>
                  <a:pt x="390282" y="36129"/>
                  <a:pt x="346196" y="56689"/>
                  <a:pt x="318149" y="89764"/>
                </a:cubicBezTo>
                <a:cubicBezTo>
                  <a:pt x="314717" y="93861"/>
                  <a:pt x="309645" y="96170"/>
                  <a:pt x="304349" y="96170"/>
                </a:cubicBezTo>
                <a:cubicBezTo>
                  <a:pt x="299052" y="96170"/>
                  <a:pt x="293980" y="93861"/>
                  <a:pt x="290548" y="89764"/>
                </a:cubicBezTo>
                <a:cubicBezTo>
                  <a:pt x="262501" y="56689"/>
                  <a:pt x="218415" y="36129"/>
                  <a:pt x="175448" y="36129"/>
                </a:cubicBezTo>
                <a:close/>
                <a:moveTo>
                  <a:pt x="175448" y="0"/>
                </a:moveTo>
                <a:cubicBezTo>
                  <a:pt x="222891" y="0"/>
                  <a:pt x="269736" y="19145"/>
                  <a:pt x="304349" y="51847"/>
                </a:cubicBezTo>
                <a:cubicBezTo>
                  <a:pt x="338961" y="19145"/>
                  <a:pt x="385807" y="0"/>
                  <a:pt x="433249" y="0"/>
                </a:cubicBezTo>
                <a:cubicBezTo>
                  <a:pt x="531640" y="0"/>
                  <a:pt x="608697" y="77026"/>
                  <a:pt x="608697" y="175282"/>
                </a:cubicBezTo>
                <a:cubicBezTo>
                  <a:pt x="608697" y="230258"/>
                  <a:pt x="586020" y="283446"/>
                  <a:pt x="537309" y="342593"/>
                </a:cubicBezTo>
                <a:cubicBezTo>
                  <a:pt x="494865" y="394291"/>
                  <a:pt x="435711" y="447628"/>
                  <a:pt x="356864" y="517354"/>
                </a:cubicBezTo>
                <a:lnTo>
                  <a:pt x="317104" y="556835"/>
                </a:lnTo>
                <a:cubicBezTo>
                  <a:pt x="313598" y="560336"/>
                  <a:pt x="308973" y="562124"/>
                  <a:pt x="304349" y="562124"/>
                </a:cubicBezTo>
                <a:cubicBezTo>
                  <a:pt x="299724" y="562124"/>
                  <a:pt x="295099" y="560336"/>
                  <a:pt x="291593" y="556835"/>
                </a:cubicBezTo>
                <a:lnTo>
                  <a:pt x="251834" y="517354"/>
                </a:lnTo>
                <a:cubicBezTo>
                  <a:pt x="172986" y="447628"/>
                  <a:pt x="113832" y="394291"/>
                  <a:pt x="71388" y="342593"/>
                </a:cubicBezTo>
                <a:cubicBezTo>
                  <a:pt x="22677" y="283446"/>
                  <a:pt x="0" y="230258"/>
                  <a:pt x="0" y="175282"/>
                </a:cubicBezTo>
                <a:cubicBezTo>
                  <a:pt x="0" y="77026"/>
                  <a:pt x="77057" y="0"/>
                  <a:pt x="17544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18" name="组合 17"/>
          <p:cNvGrpSpPr/>
          <p:nvPr/>
        </p:nvGrpSpPr>
        <p:grpSpPr>
          <a:xfrm>
            <a:off x="1140631" y="3981823"/>
            <a:ext cx="2422746" cy="823200"/>
            <a:chOff x="7523108" y="3331677"/>
            <a:chExt cx="2422746" cy="823200"/>
          </a:xfrm>
        </p:grpSpPr>
        <p:sp>
          <p:nvSpPr>
            <p:cNvPr id="19" name="矩形 18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8558687" y="3981823"/>
            <a:ext cx="2422746" cy="823200"/>
            <a:chOff x="7523108" y="3331677"/>
            <a:chExt cx="2422746" cy="823200"/>
          </a:xfrm>
        </p:grpSpPr>
        <p:sp>
          <p:nvSpPr>
            <p:cNvPr id="22" name="矩形 21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523108" y="3641467"/>
              <a:ext cx="242274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25" name="任意多边形 24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6" name="任意多边形 25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7" name="组合 26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28" name="文本框 27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年度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工作概述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30" name="组合 29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31" name="文本框 30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2" name="直接连接符 31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2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6" name="直接连接符 35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6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8" name="直接连接符 37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8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直接连接符 40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76016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4" grpId="0" animBg="1"/>
      <p:bldP spid="2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矩形 42"/>
          <p:cNvSpPr/>
          <p:nvPr/>
        </p:nvSpPr>
        <p:spPr>
          <a:xfrm rot="1902471">
            <a:off x="2396014" y="3453777"/>
            <a:ext cx="2985643" cy="2034171"/>
          </a:xfrm>
          <a:custGeom>
            <a:avLst/>
            <a:gdLst>
              <a:gd name="connsiteX0" fmla="*/ 0 w 2985643"/>
              <a:gd name="connsiteY0" fmla="*/ 0 h 2031631"/>
              <a:gd name="connsiteX1" fmla="*/ 2985643 w 2985643"/>
              <a:gd name="connsiteY1" fmla="*/ 0 h 2031631"/>
              <a:gd name="connsiteX2" fmla="*/ 2985643 w 2985643"/>
              <a:gd name="connsiteY2" fmla="*/ 2031631 h 2031631"/>
              <a:gd name="connsiteX3" fmla="*/ 0 w 2985643"/>
              <a:gd name="connsiteY3" fmla="*/ 2031631 h 2031631"/>
              <a:gd name="connsiteX4" fmla="*/ 0 w 2985643"/>
              <a:gd name="connsiteY4" fmla="*/ 0 h 2031631"/>
              <a:gd name="connsiteX0" fmla="*/ 0 w 2985643"/>
              <a:gd name="connsiteY0" fmla="*/ 0 h 2034171"/>
              <a:gd name="connsiteX1" fmla="*/ 2985643 w 2985643"/>
              <a:gd name="connsiteY1" fmla="*/ 0 h 2034171"/>
              <a:gd name="connsiteX2" fmla="*/ 2985643 w 2985643"/>
              <a:gd name="connsiteY2" fmla="*/ 2031631 h 2034171"/>
              <a:gd name="connsiteX3" fmla="*/ 831715 w 2985643"/>
              <a:gd name="connsiteY3" fmla="*/ 2034171 h 2034171"/>
              <a:gd name="connsiteX4" fmla="*/ 0 w 2985643"/>
              <a:gd name="connsiteY4" fmla="*/ 2031631 h 2034171"/>
              <a:gd name="connsiteX5" fmla="*/ 0 w 2985643"/>
              <a:gd name="connsiteY5" fmla="*/ 0 h 2034171"/>
              <a:gd name="connsiteX0" fmla="*/ 0 w 2985643"/>
              <a:gd name="connsiteY0" fmla="*/ 0 h 2034171"/>
              <a:gd name="connsiteX1" fmla="*/ 2985643 w 2985643"/>
              <a:gd name="connsiteY1" fmla="*/ 0 h 2034171"/>
              <a:gd name="connsiteX2" fmla="*/ 2985643 w 2985643"/>
              <a:gd name="connsiteY2" fmla="*/ 2031631 h 2034171"/>
              <a:gd name="connsiteX3" fmla="*/ 831715 w 2985643"/>
              <a:gd name="connsiteY3" fmla="*/ 2034171 h 2034171"/>
              <a:gd name="connsiteX4" fmla="*/ 0 w 2985643"/>
              <a:gd name="connsiteY4" fmla="*/ 0 h 2034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5643" h="2034171">
                <a:moveTo>
                  <a:pt x="0" y="0"/>
                </a:moveTo>
                <a:lnTo>
                  <a:pt x="2985643" y="0"/>
                </a:lnTo>
                <a:lnTo>
                  <a:pt x="2985643" y="2031631"/>
                </a:lnTo>
                <a:lnTo>
                  <a:pt x="831715" y="20341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50000"/>
                  <a:lumOff val="50000"/>
                  <a:alpha val="86000"/>
                </a:schemeClr>
              </a:gs>
              <a:gs pos="73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2"/>
          <p:cNvSpPr/>
          <p:nvPr/>
        </p:nvSpPr>
        <p:spPr>
          <a:xfrm rot="1902471">
            <a:off x="6797479" y="3453779"/>
            <a:ext cx="2985643" cy="2034171"/>
          </a:xfrm>
          <a:custGeom>
            <a:avLst/>
            <a:gdLst>
              <a:gd name="connsiteX0" fmla="*/ 0 w 2985643"/>
              <a:gd name="connsiteY0" fmla="*/ 0 h 2031631"/>
              <a:gd name="connsiteX1" fmla="*/ 2985643 w 2985643"/>
              <a:gd name="connsiteY1" fmla="*/ 0 h 2031631"/>
              <a:gd name="connsiteX2" fmla="*/ 2985643 w 2985643"/>
              <a:gd name="connsiteY2" fmla="*/ 2031631 h 2031631"/>
              <a:gd name="connsiteX3" fmla="*/ 0 w 2985643"/>
              <a:gd name="connsiteY3" fmla="*/ 2031631 h 2031631"/>
              <a:gd name="connsiteX4" fmla="*/ 0 w 2985643"/>
              <a:gd name="connsiteY4" fmla="*/ 0 h 2031631"/>
              <a:gd name="connsiteX0" fmla="*/ 0 w 2985643"/>
              <a:gd name="connsiteY0" fmla="*/ 0 h 2034171"/>
              <a:gd name="connsiteX1" fmla="*/ 2985643 w 2985643"/>
              <a:gd name="connsiteY1" fmla="*/ 0 h 2034171"/>
              <a:gd name="connsiteX2" fmla="*/ 2985643 w 2985643"/>
              <a:gd name="connsiteY2" fmla="*/ 2031631 h 2034171"/>
              <a:gd name="connsiteX3" fmla="*/ 831715 w 2985643"/>
              <a:gd name="connsiteY3" fmla="*/ 2034171 h 2034171"/>
              <a:gd name="connsiteX4" fmla="*/ 0 w 2985643"/>
              <a:gd name="connsiteY4" fmla="*/ 2031631 h 2034171"/>
              <a:gd name="connsiteX5" fmla="*/ 0 w 2985643"/>
              <a:gd name="connsiteY5" fmla="*/ 0 h 2034171"/>
              <a:gd name="connsiteX0" fmla="*/ 0 w 2985643"/>
              <a:gd name="connsiteY0" fmla="*/ 0 h 2034171"/>
              <a:gd name="connsiteX1" fmla="*/ 2985643 w 2985643"/>
              <a:gd name="connsiteY1" fmla="*/ 0 h 2034171"/>
              <a:gd name="connsiteX2" fmla="*/ 2985643 w 2985643"/>
              <a:gd name="connsiteY2" fmla="*/ 2031631 h 2034171"/>
              <a:gd name="connsiteX3" fmla="*/ 831715 w 2985643"/>
              <a:gd name="connsiteY3" fmla="*/ 2034171 h 2034171"/>
              <a:gd name="connsiteX4" fmla="*/ 0 w 2985643"/>
              <a:gd name="connsiteY4" fmla="*/ 0 h 2034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85643" h="2034171">
                <a:moveTo>
                  <a:pt x="0" y="0"/>
                </a:moveTo>
                <a:lnTo>
                  <a:pt x="2985643" y="0"/>
                </a:lnTo>
                <a:lnTo>
                  <a:pt x="2985643" y="2031631"/>
                </a:lnTo>
                <a:lnTo>
                  <a:pt x="831715" y="2034171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50000"/>
                  <a:lumOff val="50000"/>
                  <a:alpha val="86000"/>
                </a:schemeClr>
              </a:gs>
              <a:gs pos="73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 rot="1902471">
            <a:off x="4244872" y="3593387"/>
            <a:ext cx="3568527" cy="1934132"/>
          </a:xfrm>
          <a:custGeom>
            <a:avLst/>
            <a:gdLst>
              <a:gd name="connsiteX0" fmla="*/ 0 w 3720934"/>
              <a:gd name="connsiteY0" fmla="*/ 0 h 1925878"/>
              <a:gd name="connsiteX1" fmla="*/ 3720934 w 3720934"/>
              <a:gd name="connsiteY1" fmla="*/ 0 h 1925878"/>
              <a:gd name="connsiteX2" fmla="*/ 3720934 w 3720934"/>
              <a:gd name="connsiteY2" fmla="*/ 1925878 h 1925878"/>
              <a:gd name="connsiteX3" fmla="*/ 0 w 3720934"/>
              <a:gd name="connsiteY3" fmla="*/ 1925878 h 1925878"/>
              <a:gd name="connsiteX4" fmla="*/ 0 w 3720934"/>
              <a:gd name="connsiteY4" fmla="*/ 0 h 1925878"/>
              <a:gd name="connsiteX0" fmla="*/ 0 w 3720934"/>
              <a:gd name="connsiteY0" fmla="*/ 3182 h 1929060"/>
              <a:gd name="connsiteX1" fmla="*/ 152407 w 3720934"/>
              <a:gd name="connsiteY1" fmla="*/ 0 h 1929060"/>
              <a:gd name="connsiteX2" fmla="*/ 3720934 w 3720934"/>
              <a:gd name="connsiteY2" fmla="*/ 3182 h 1929060"/>
              <a:gd name="connsiteX3" fmla="*/ 3720934 w 3720934"/>
              <a:gd name="connsiteY3" fmla="*/ 1929060 h 1929060"/>
              <a:gd name="connsiteX4" fmla="*/ 0 w 3720934"/>
              <a:gd name="connsiteY4" fmla="*/ 1929060 h 1929060"/>
              <a:gd name="connsiteX5" fmla="*/ 0 w 3720934"/>
              <a:gd name="connsiteY5" fmla="*/ 3182 h 1929060"/>
              <a:gd name="connsiteX0" fmla="*/ 0 w 3720934"/>
              <a:gd name="connsiteY0" fmla="*/ 3182 h 1934132"/>
              <a:gd name="connsiteX1" fmla="*/ 152407 w 3720934"/>
              <a:gd name="connsiteY1" fmla="*/ 0 h 1934132"/>
              <a:gd name="connsiteX2" fmla="*/ 3720934 w 3720934"/>
              <a:gd name="connsiteY2" fmla="*/ 3182 h 1934132"/>
              <a:gd name="connsiteX3" fmla="*/ 3720934 w 3720934"/>
              <a:gd name="connsiteY3" fmla="*/ 1929060 h 1934132"/>
              <a:gd name="connsiteX4" fmla="*/ 889943 w 3720934"/>
              <a:gd name="connsiteY4" fmla="*/ 1934132 h 1934132"/>
              <a:gd name="connsiteX5" fmla="*/ 0 w 3720934"/>
              <a:gd name="connsiteY5" fmla="*/ 1929060 h 1934132"/>
              <a:gd name="connsiteX6" fmla="*/ 0 w 3720934"/>
              <a:gd name="connsiteY6" fmla="*/ 3182 h 1934132"/>
              <a:gd name="connsiteX0" fmla="*/ 0 w 3720934"/>
              <a:gd name="connsiteY0" fmla="*/ 3182 h 1934132"/>
              <a:gd name="connsiteX1" fmla="*/ 152407 w 3720934"/>
              <a:gd name="connsiteY1" fmla="*/ 0 h 1934132"/>
              <a:gd name="connsiteX2" fmla="*/ 3720934 w 3720934"/>
              <a:gd name="connsiteY2" fmla="*/ 3182 h 1934132"/>
              <a:gd name="connsiteX3" fmla="*/ 3720934 w 3720934"/>
              <a:gd name="connsiteY3" fmla="*/ 1929060 h 1934132"/>
              <a:gd name="connsiteX4" fmla="*/ 889943 w 3720934"/>
              <a:gd name="connsiteY4" fmla="*/ 1934132 h 1934132"/>
              <a:gd name="connsiteX5" fmla="*/ 0 w 3720934"/>
              <a:gd name="connsiteY5" fmla="*/ 3182 h 1934132"/>
              <a:gd name="connsiteX0" fmla="*/ 737536 w 3568527"/>
              <a:gd name="connsiteY0" fmla="*/ 1934132 h 1934132"/>
              <a:gd name="connsiteX1" fmla="*/ 0 w 3568527"/>
              <a:gd name="connsiteY1" fmla="*/ 0 h 1934132"/>
              <a:gd name="connsiteX2" fmla="*/ 3568527 w 3568527"/>
              <a:gd name="connsiteY2" fmla="*/ 3182 h 1934132"/>
              <a:gd name="connsiteX3" fmla="*/ 3568527 w 3568527"/>
              <a:gd name="connsiteY3" fmla="*/ 1929060 h 1934132"/>
              <a:gd name="connsiteX4" fmla="*/ 737536 w 3568527"/>
              <a:gd name="connsiteY4" fmla="*/ 1934132 h 1934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8527" h="1934132">
                <a:moveTo>
                  <a:pt x="737536" y="1934132"/>
                </a:moveTo>
                <a:lnTo>
                  <a:pt x="0" y="0"/>
                </a:lnTo>
                <a:lnTo>
                  <a:pt x="3568527" y="3182"/>
                </a:lnTo>
                <a:lnTo>
                  <a:pt x="3568527" y="1929060"/>
                </a:lnTo>
                <a:lnTo>
                  <a:pt x="737536" y="1934132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50000"/>
                  <a:lumOff val="50000"/>
                  <a:alpha val="86000"/>
                </a:schemeClr>
              </a:gs>
              <a:gs pos="73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49"/>
          <p:cNvSpPr/>
          <p:nvPr/>
        </p:nvSpPr>
        <p:spPr>
          <a:xfrm rot="1902471">
            <a:off x="8630377" y="3593386"/>
            <a:ext cx="3568527" cy="1934132"/>
          </a:xfrm>
          <a:custGeom>
            <a:avLst/>
            <a:gdLst>
              <a:gd name="connsiteX0" fmla="*/ 0 w 3720934"/>
              <a:gd name="connsiteY0" fmla="*/ 0 h 1925878"/>
              <a:gd name="connsiteX1" fmla="*/ 3720934 w 3720934"/>
              <a:gd name="connsiteY1" fmla="*/ 0 h 1925878"/>
              <a:gd name="connsiteX2" fmla="*/ 3720934 w 3720934"/>
              <a:gd name="connsiteY2" fmla="*/ 1925878 h 1925878"/>
              <a:gd name="connsiteX3" fmla="*/ 0 w 3720934"/>
              <a:gd name="connsiteY3" fmla="*/ 1925878 h 1925878"/>
              <a:gd name="connsiteX4" fmla="*/ 0 w 3720934"/>
              <a:gd name="connsiteY4" fmla="*/ 0 h 1925878"/>
              <a:gd name="connsiteX0" fmla="*/ 0 w 3720934"/>
              <a:gd name="connsiteY0" fmla="*/ 3182 h 1929060"/>
              <a:gd name="connsiteX1" fmla="*/ 152407 w 3720934"/>
              <a:gd name="connsiteY1" fmla="*/ 0 h 1929060"/>
              <a:gd name="connsiteX2" fmla="*/ 3720934 w 3720934"/>
              <a:gd name="connsiteY2" fmla="*/ 3182 h 1929060"/>
              <a:gd name="connsiteX3" fmla="*/ 3720934 w 3720934"/>
              <a:gd name="connsiteY3" fmla="*/ 1929060 h 1929060"/>
              <a:gd name="connsiteX4" fmla="*/ 0 w 3720934"/>
              <a:gd name="connsiteY4" fmla="*/ 1929060 h 1929060"/>
              <a:gd name="connsiteX5" fmla="*/ 0 w 3720934"/>
              <a:gd name="connsiteY5" fmla="*/ 3182 h 1929060"/>
              <a:gd name="connsiteX0" fmla="*/ 0 w 3720934"/>
              <a:gd name="connsiteY0" fmla="*/ 3182 h 1934132"/>
              <a:gd name="connsiteX1" fmla="*/ 152407 w 3720934"/>
              <a:gd name="connsiteY1" fmla="*/ 0 h 1934132"/>
              <a:gd name="connsiteX2" fmla="*/ 3720934 w 3720934"/>
              <a:gd name="connsiteY2" fmla="*/ 3182 h 1934132"/>
              <a:gd name="connsiteX3" fmla="*/ 3720934 w 3720934"/>
              <a:gd name="connsiteY3" fmla="*/ 1929060 h 1934132"/>
              <a:gd name="connsiteX4" fmla="*/ 889943 w 3720934"/>
              <a:gd name="connsiteY4" fmla="*/ 1934132 h 1934132"/>
              <a:gd name="connsiteX5" fmla="*/ 0 w 3720934"/>
              <a:gd name="connsiteY5" fmla="*/ 1929060 h 1934132"/>
              <a:gd name="connsiteX6" fmla="*/ 0 w 3720934"/>
              <a:gd name="connsiteY6" fmla="*/ 3182 h 1934132"/>
              <a:gd name="connsiteX0" fmla="*/ 0 w 3720934"/>
              <a:gd name="connsiteY0" fmla="*/ 3182 h 1934132"/>
              <a:gd name="connsiteX1" fmla="*/ 152407 w 3720934"/>
              <a:gd name="connsiteY1" fmla="*/ 0 h 1934132"/>
              <a:gd name="connsiteX2" fmla="*/ 3720934 w 3720934"/>
              <a:gd name="connsiteY2" fmla="*/ 3182 h 1934132"/>
              <a:gd name="connsiteX3" fmla="*/ 3720934 w 3720934"/>
              <a:gd name="connsiteY3" fmla="*/ 1929060 h 1934132"/>
              <a:gd name="connsiteX4" fmla="*/ 889943 w 3720934"/>
              <a:gd name="connsiteY4" fmla="*/ 1934132 h 1934132"/>
              <a:gd name="connsiteX5" fmla="*/ 0 w 3720934"/>
              <a:gd name="connsiteY5" fmla="*/ 3182 h 1934132"/>
              <a:gd name="connsiteX0" fmla="*/ 737536 w 3568527"/>
              <a:gd name="connsiteY0" fmla="*/ 1934132 h 1934132"/>
              <a:gd name="connsiteX1" fmla="*/ 0 w 3568527"/>
              <a:gd name="connsiteY1" fmla="*/ 0 h 1934132"/>
              <a:gd name="connsiteX2" fmla="*/ 3568527 w 3568527"/>
              <a:gd name="connsiteY2" fmla="*/ 3182 h 1934132"/>
              <a:gd name="connsiteX3" fmla="*/ 3568527 w 3568527"/>
              <a:gd name="connsiteY3" fmla="*/ 1929060 h 1934132"/>
              <a:gd name="connsiteX4" fmla="*/ 737536 w 3568527"/>
              <a:gd name="connsiteY4" fmla="*/ 1934132 h 1934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68527" h="1934132">
                <a:moveTo>
                  <a:pt x="737536" y="1934132"/>
                </a:moveTo>
                <a:lnTo>
                  <a:pt x="0" y="0"/>
                </a:lnTo>
                <a:lnTo>
                  <a:pt x="3568527" y="3182"/>
                </a:lnTo>
                <a:lnTo>
                  <a:pt x="3568527" y="1929060"/>
                </a:lnTo>
                <a:lnTo>
                  <a:pt x="737536" y="1934132"/>
                </a:lnTo>
                <a:close/>
              </a:path>
            </a:pathLst>
          </a:custGeom>
          <a:gradFill flip="none" rotWithShape="1">
            <a:gsLst>
              <a:gs pos="0">
                <a:schemeClr val="tx1">
                  <a:lumMod val="50000"/>
                  <a:lumOff val="50000"/>
                  <a:alpha val="86000"/>
                </a:schemeClr>
              </a:gs>
              <a:gs pos="73000">
                <a:schemeClr val="bg1">
                  <a:alpha val="0"/>
                </a:schemeClr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任意多边形 32"/>
          <p:cNvSpPr/>
          <p:nvPr/>
        </p:nvSpPr>
        <p:spPr>
          <a:xfrm>
            <a:off x="2023917" y="2778442"/>
            <a:ext cx="1538514" cy="1538514"/>
          </a:xfrm>
          <a:custGeom>
            <a:avLst/>
            <a:gdLst>
              <a:gd name="connsiteX0" fmla="*/ 769257 w 1538514"/>
              <a:gd name="connsiteY0" fmla="*/ 0 h 1538514"/>
              <a:gd name="connsiteX1" fmla="*/ 1538514 w 1538514"/>
              <a:gd name="connsiteY1" fmla="*/ 769257 h 1538514"/>
              <a:gd name="connsiteX2" fmla="*/ 769257 w 1538514"/>
              <a:gd name="connsiteY2" fmla="*/ 1538514 h 1538514"/>
              <a:gd name="connsiteX3" fmla="*/ 0 w 1538514"/>
              <a:gd name="connsiteY3" fmla="*/ 769257 h 1538514"/>
              <a:gd name="connsiteX4" fmla="*/ 769257 w 1538514"/>
              <a:gd name="connsiteY4" fmla="*/ 0 h 153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8514" h="1538514">
                <a:moveTo>
                  <a:pt x="769257" y="0"/>
                </a:moveTo>
                <a:cubicBezTo>
                  <a:pt x="1194106" y="0"/>
                  <a:pt x="1538514" y="344408"/>
                  <a:pt x="1538514" y="769257"/>
                </a:cubicBezTo>
                <a:cubicBezTo>
                  <a:pt x="1538514" y="1194106"/>
                  <a:pt x="1194106" y="1538514"/>
                  <a:pt x="769257" y="1538514"/>
                </a:cubicBezTo>
                <a:cubicBezTo>
                  <a:pt x="344408" y="1538514"/>
                  <a:pt x="0" y="1194106"/>
                  <a:pt x="0" y="769257"/>
                </a:cubicBezTo>
                <a:cubicBezTo>
                  <a:pt x="0" y="344408"/>
                  <a:pt x="344408" y="0"/>
                  <a:pt x="769257" y="0"/>
                </a:cubicBezTo>
                <a:close/>
              </a:path>
            </a:pathLst>
          </a:custGeom>
          <a:blipFill>
            <a:blip r:embed="rId8"/>
            <a:srcRect/>
            <a:stretch>
              <a:fillRect l="-25237" r="-24822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任意多边形 33"/>
          <p:cNvSpPr/>
          <p:nvPr/>
        </p:nvSpPr>
        <p:spPr>
          <a:xfrm>
            <a:off x="4222620" y="3375325"/>
            <a:ext cx="1538514" cy="1538514"/>
          </a:xfrm>
          <a:custGeom>
            <a:avLst/>
            <a:gdLst>
              <a:gd name="connsiteX0" fmla="*/ 769257 w 1538514"/>
              <a:gd name="connsiteY0" fmla="*/ 0 h 1538514"/>
              <a:gd name="connsiteX1" fmla="*/ 1538514 w 1538514"/>
              <a:gd name="connsiteY1" fmla="*/ 769257 h 1538514"/>
              <a:gd name="connsiteX2" fmla="*/ 769257 w 1538514"/>
              <a:gd name="connsiteY2" fmla="*/ 1538514 h 1538514"/>
              <a:gd name="connsiteX3" fmla="*/ 0 w 1538514"/>
              <a:gd name="connsiteY3" fmla="*/ 769257 h 1538514"/>
              <a:gd name="connsiteX4" fmla="*/ 769257 w 1538514"/>
              <a:gd name="connsiteY4" fmla="*/ 0 h 153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8514" h="1538514">
                <a:moveTo>
                  <a:pt x="769257" y="0"/>
                </a:moveTo>
                <a:cubicBezTo>
                  <a:pt x="1194106" y="0"/>
                  <a:pt x="1538514" y="344408"/>
                  <a:pt x="1538514" y="769257"/>
                </a:cubicBezTo>
                <a:cubicBezTo>
                  <a:pt x="1538514" y="1194106"/>
                  <a:pt x="1194106" y="1538514"/>
                  <a:pt x="769257" y="1538514"/>
                </a:cubicBezTo>
                <a:cubicBezTo>
                  <a:pt x="344408" y="1538514"/>
                  <a:pt x="0" y="1194106"/>
                  <a:pt x="0" y="769257"/>
                </a:cubicBezTo>
                <a:cubicBezTo>
                  <a:pt x="0" y="344408"/>
                  <a:pt x="344408" y="0"/>
                  <a:pt x="769257" y="0"/>
                </a:cubicBezTo>
                <a:close/>
              </a:path>
            </a:pathLst>
          </a:custGeom>
          <a:blipFill>
            <a:blip r:embed="rId9"/>
            <a:srcRect/>
            <a:stretch>
              <a:fillRect l="-25503" r="-25085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任意多边形 34"/>
          <p:cNvSpPr/>
          <p:nvPr/>
        </p:nvSpPr>
        <p:spPr>
          <a:xfrm>
            <a:off x="6412389" y="2778442"/>
            <a:ext cx="1538514" cy="1538514"/>
          </a:xfrm>
          <a:custGeom>
            <a:avLst/>
            <a:gdLst>
              <a:gd name="connsiteX0" fmla="*/ 769257 w 1538514"/>
              <a:gd name="connsiteY0" fmla="*/ 0 h 1538514"/>
              <a:gd name="connsiteX1" fmla="*/ 1538514 w 1538514"/>
              <a:gd name="connsiteY1" fmla="*/ 769257 h 1538514"/>
              <a:gd name="connsiteX2" fmla="*/ 769257 w 1538514"/>
              <a:gd name="connsiteY2" fmla="*/ 1538514 h 1538514"/>
              <a:gd name="connsiteX3" fmla="*/ 0 w 1538514"/>
              <a:gd name="connsiteY3" fmla="*/ 769257 h 1538514"/>
              <a:gd name="connsiteX4" fmla="*/ 769257 w 1538514"/>
              <a:gd name="connsiteY4" fmla="*/ 0 h 153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8514" h="1538514">
                <a:moveTo>
                  <a:pt x="769257" y="0"/>
                </a:moveTo>
                <a:cubicBezTo>
                  <a:pt x="1194106" y="0"/>
                  <a:pt x="1538514" y="344408"/>
                  <a:pt x="1538514" y="769257"/>
                </a:cubicBezTo>
                <a:cubicBezTo>
                  <a:pt x="1538514" y="1194106"/>
                  <a:pt x="1194106" y="1538514"/>
                  <a:pt x="769257" y="1538514"/>
                </a:cubicBezTo>
                <a:cubicBezTo>
                  <a:pt x="344408" y="1538514"/>
                  <a:pt x="0" y="1194106"/>
                  <a:pt x="0" y="769257"/>
                </a:cubicBezTo>
                <a:cubicBezTo>
                  <a:pt x="0" y="344408"/>
                  <a:pt x="344408" y="0"/>
                  <a:pt x="769257" y="0"/>
                </a:cubicBezTo>
                <a:close/>
              </a:path>
            </a:pathLst>
          </a:custGeom>
          <a:blipFill>
            <a:blip r:embed="rId10"/>
            <a:srcRect/>
            <a:stretch>
              <a:fillRect l="-25237" r="-24822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35"/>
          <p:cNvSpPr/>
          <p:nvPr/>
        </p:nvSpPr>
        <p:spPr>
          <a:xfrm>
            <a:off x="8642477" y="3375325"/>
            <a:ext cx="1538514" cy="1538514"/>
          </a:xfrm>
          <a:custGeom>
            <a:avLst/>
            <a:gdLst>
              <a:gd name="connsiteX0" fmla="*/ 769257 w 1538514"/>
              <a:gd name="connsiteY0" fmla="*/ 0 h 1538514"/>
              <a:gd name="connsiteX1" fmla="*/ 1538514 w 1538514"/>
              <a:gd name="connsiteY1" fmla="*/ 769257 h 1538514"/>
              <a:gd name="connsiteX2" fmla="*/ 769257 w 1538514"/>
              <a:gd name="connsiteY2" fmla="*/ 1538514 h 1538514"/>
              <a:gd name="connsiteX3" fmla="*/ 0 w 1538514"/>
              <a:gd name="connsiteY3" fmla="*/ 769257 h 1538514"/>
              <a:gd name="connsiteX4" fmla="*/ 769257 w 1538514"/>
              <a:gd name="connsiteY4" fmla="*/ 0 h 15385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38514" h="1538514">
                <a:moveTo>
                  <a:pt x="769257" y="0"/>
                </a:moveTo>
                <a:cubicBezTo>
                  <a:pt x="1194106" y="0"/>
                  <a:pt x="1538514" y="344408"/>
                  <a:pt x="1538514" y="769257"/>
                </a:cubicBezTo>
                <a:cubicBezTo>
                  <a:pt x="1538514" y="1194106"/>
                  <a:pt x="1194106" y="1538514"/>
                  <a:pt x="769257" y="1538514"/>
                </a:cubicBezTo>
                <a:cubicBezTo>
                  <a:pt x="344408" y="1538514"/>
                  <a:pt x="0" y="1194106"/>
                  <a:pt x="0" y="769257"/>
                </a:cubicBezTo>
                <a:cubicBezTo>
                  <a:pt x="0" y="344408"/>
                  <a:pt x="344408" y="0"/>
                  <a:pt x="769257" y="0"/>
                </a:cubicBezTo>
                <a:close/>
              </a:path>
            </a:pathLst>
          </a:custGeom>
          <a:blipFill>
            <a:blip r:embed="rId11"/>
            <a:srcRect/>
            <a:stretch>
              <a:fillRect l="-25503" r="-25085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1946841" y="2727441"/>
            <a:ext cx="8294326" cy="2276243"/>
            <a:chOff x="1946841" y="2651241"/>
            <a:chExt cx="8294326" cy="2276243"/>
          </a:xfrm>
        </p:grpSpPr>
        <p:sp>
          <p:nvSpPr>
            <p:cNvPr id="26" name="MH_SubTitle_1"/>
            <p:cNvSpPr/>
            <p:nvPr>
              <p:custDataLst>
                <p:tags r:id="rId2"/>
              </p:custDataLst>
            </p:nvPr>
          </p:nvSpPr>
          <p:spPr>
            <a:xfrm>
              <a:off x="1946841" y="2651241"/>
              <a:ext cx="1700024" cy="2276243"/>
            </a:xfrm>
            <a:custGeom>
              <a:avLst/>
              <a:gdLst>
                <a:gd name="connsiteX0" fmla="*/ 848292 w 1696584"/>
                <a:gd name="connsiteY0" fmla="*/ 102876 h 2273362"/>
                <a:gd name="connsiteX1" fmla="*/ 102876 w 1696584"/>
                <a:gd name="connsiteY1" fmla="*/ 848291 h 2273362"/>
                <a:gd name="connsiteX2" fmla="*/ 848292 w 1696584"/>
                <a:gd name="connsiteY2" fmla="*/ 1593706 h 2273362"/>
                <a:gd name="connsiteX3" fmla="*/ 1593709 w 1696584"/>
                <a:gd name="connsiteY3" fmla="*/ 848291 h 2273362"/>
                <a:gd name="connsiteX4" fmla="*/ 848292 w 1696584"/>
                <a:gd name="connsiteY4" fmla="*/ 102876 h 2273362"/>
                <a:gd name="connsiteX5" fmla="*/ 848293 w 1696584"/>
                <a:gd name="connsiteY5" fmla="*/ 0 h 2273362"/>
                <a:gd name="connsiteX6" fmla="*/ 1448126 w 1696584"/>
                <a:gd name="connsiteY6" fmla="*/ 248458 h 2273362"/>
                <a:gd name="connsiteX7" fmla="*/ 1448125 w 1696584"/>
                <a:gd name="connsiteY7" fmla="*/ 1448123 h 2273362"/>
                <a:gd name="connsiteX8" fmla="*/ 848291 w 1696584"/>
                <a:gd name="connsiteY8" fmla="*/ 2273362 h 2273362"/>
                <a:gd name="connsiteX9" fmla="*/ 248459 w 1696584"/>
                <a:gd name="connsiteY9" fmla="*/ 1448124 h 2273362"/>
                <a:gd name="connsiteX10" fmla="*/ 248460 w 1696584"/>
                <a:gd name="connsiteY10" fmla="*/ 248458 h 2273362"/>
                <a:gd name="connsiteX11" fmla="*/ 848293 w 1696584"/>
                <a:gd name="connsiteY11" fmla="*/ 0 h 227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96584" h="2273362">
                  <a:moveTo>
                    <a:pt x="848292" y="102876"/>
                  </a:moveTo>
                  <a:cubicBezTo>
                    <a:pt x="436611" y="102876"/>
                    <a:pt x="102877" y="436610"/>
                    <a:pt x="102876" y="848291"/>
                  </a:cubicBezTo>
                  <a:cubicBezTo>
                    <a:pt x="102877" y="1259972"/>
                    <a:pt x="436611" y="1593706"/>
                    <a:pt x="848292" y="1593706"/>
                  </a:cubicBezTo>
                  <a:cubicBezTo>
                    <a:pt x="1259974" y="1593706"/>
                    <a:pt x="1593708" y="1259972"/>
                    <a:pt x="1593709" y="848291"/>
                  </a:cubicBezTo>
                  <a:cubicBezTo>
                    <a:pt x="1593708" y="436610"/>
                    <a:pt x="1259974" y="102876"/>
                    <a:pt x="848292" y="102876"/>
                  </a:cubicBezTo>
                  <a:close/>
                  <a:moveTo>
                    <a:pt x="848293" y="0"/>
                  </a:moveTo>
                  <a:cubicBezTo>
                    <a:pt x="1065390" y="-1"/>
                    <a:pt x="1282486" y="82819"/>
                    <a:pt x="1448126" y="248458"/>
                  </a:cubicBezTo>
                  <a:cubicBezTo>
                    <a:pt x="1779404" y="579736"/>
                    <a:pt x="1779404" y="1116845"/>
                    <a:pt x="1448125" y="1448123"/>
                  </a:cubicBezTo>
                  <a:cubicBezTo>
                    <a:pt x="1210613" y="1685636"/>
                    <a:pt x="1010668" y="1960714"/>
                    <a:pt x="848291" y="2273362"/>
                  </a:cubicBezTo>
                  <a:cubicBezTo>
                    <a:pt x="685915" y="1960715"/>
                    <a:pt x="485971" y="1685636"/>
                    <a:pt x="248459" y="1448124"/>
                  </a:cubicBezTo>
                  <a:cubicBezTo>
                    <a:pt x="-82819" y="1116846"/>
                    <a:pt x="-82819" y="579738"/>
                    <a:pt x="248460" y="248458"/>
                  </a:cubicBezTo>
                  <a:cubicBezTo>
                    <a:pt x="414100" y="82819"/>
                    <a:pt x="631197" y="-1"/>
                    <a:pt x="848293" y="0"/>
                  </a:cubicBezTo>
                  <a:close/>
                </a:path>
              </a:pathLst>
            </a:custGeom>
            <a:solidFill>
              <a:schemeClr val="accent1"/>
            </a:solidFill>
            <a:ln w="25400" cap="flat" cmpd="sng" algn="ctr">
              <a:solidFill>
                <a:schemeClr val="bg1">
                  <a:lumMod val="95000"/>
                </a:schemeClr>
              </a:solidFill>
              <a:prstDash val="solid"/>
            </a:ln>
            <a:effectLst/>
          </p:spPr>
          <p:txBody>
            <a:bodyPr lIns="0" tIns="0" rIns="0" bIns="684000" anchor="ctr">
              <a:normAutofit/>
            </a:bodyPr>
            <a:lstStyle/>
            <a:p>
              <a:pPr algn="ctr">
                <a:defRPr/>
              </a:pPr>
              <a:endParaRPr lang="zh-CN" altLang="en-US" sz="2000" kern="0" dirty="0">
                <a:solidFill>
                  <a:schemeClr val="accent1">
                    <a:lumMod val="75000"/>
                  </a:schemeClr>
                </a:solidFill>
              </a:endParaRPr>
            </a:p>
          </p:txBody>
        </p:sp>
        <p:sp>
          <p:nvSpPr>
            <p:cNvPr id="24" name="MH_SubTitle_2"/>
            <p:cNvSpPr/>
            <p:nvPr>
              <p:custDataLst>
                <p:tags r:id="rId3"/>
              </p:custDataLst>
            </p:nvPr>
          </p:nvSpPr>
          <p:spPr>
            <a:xfrm flipV="1">
              <a:off x="4198030" y="2702242"/>
              <a:ext cx="1623075" cy="2174241"/>
            </a:xfrm>
            <a:custGeom>
              <a:avLst/>
              <a:gdLst>
                <a:gd name="connsiteX0" fmla="*/ 809755 w 1619509"/>
                <a:gd name="connsiteY0" fmla="*/ 98200 h 2170088"/>
                <a:gd name="connsiteX1" fmla="*/ 98201 w 1619509"/>
                <a:gd name="connsiteY1" fmla="*/ 809753 h 2170088"/>
                <a:gd name="connsiteX2" fmla="*/ 809755 w 1619509"/>
                <a:gd name="connsiteY2" fmla="*/ 1521305 h 2170088"/>
                <a:gd name="connsiteX3" fmla="*/ 1521308 w 1619509"/>
                <a:gd name="connsiteY3" fmla="*/ 809753 h 2170088"/>
                <a:gd name="connsiteX4" fmla="*/ 809755 w 1619509"/>
                <a:gd name="connsiteY4" fmla="*/ 98200 h 2170088"/>
                <a:gd name="connsiteX5" fmla="*/ 809755 w 1619509"/>
                <a:gd name="connsiteY5" fmla="*/ 0 h 2170088"/>
                <a:gd name="connsiteX6" fmla="*/ 1382339 w 1619509"/>
                <a:gd name="connsiteY6" fmla="*/ 237171 h 2170088"/>
                <a:gd name="connsiteX7" fmla="*/ 1382338 w 1619509"/>
                <a:gd name="connsiteY7" fmla="*/ 1382338 h 2170088"/>
                <a:gd name="connsiteX8" fmla="*/ 809754 w 1619509"/>
                <a:gd name="connsiteY8" fmla="*/ 2170088 h 2170088"/>
                <a:gd name="connsiteX9" fmla="*/ 237170 w 1619509"/>
                <a:gd name="connsiteY9" fmla="*/ 1382339 h 2170088"/>
                <a:gd name="connsiteX10" fmla="*/ 237171 w 1619509"/>
                <a:gd name="connsiteY10" fmla="*/ 237172 h 2170088"/>
                <a:gd name="connsiteX11" fmla="*/ 809755 w 1619509"/>
                <a:gd name="connsiteY11" fmla="*/ 0 h 217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9509" h="2170088">
                  <a:moveTo>
                    <a:pt x="809755" y="98200"/>
                  </a:moveTo>
                  <a:cubicBezTo>
                    <a:pt x="416774" y="98200"/>
                    <a:pt x="98201" y="416773"/>
                    <a:pt x="98201" y="809753"/>
                  </a:cubicBezTo>
                  <a:cubicBezTo>
                    <a:pt x="98201" y="1202732"/>
                    <a:pt x="416774" y="1521305"/>
                    <a:pt x="809755" y="1521305"/>
                  </a:cubicBezTo>
                  <a:cubicBezTo>
                    <a:pt x="1202735" y="1521305"/>
                    <a:pt x="1521308" y="1202732"/>
                    <a:pt x="1521308" y="809753"/>
                  </a:cubicBezTo>
                  <a:cubicBezTo>
                    <a:pt x="1521307" y="416774"/>
                    <a:pt x="1202734" y="98201"/>
                    <a:pt x="809755" y="98200"/>
                  </a:cubicBezTo>
                  <a:close/>
                  <a:moveTo>
                    <a:pt x="809755" y="0"/>
                  </a:moveTo>
                  <a:cubicBezTo>
                    <a:pt x="1016990" y="0"/>
                    <a:pt x="1224224" y="79056"/>
                    <a:pt x="1382339" y="237171"/>
                  </a:cubicBezTo>
                  <a:cubicBezTo>
                    <a:pt x="1698567" y="553400"/>
                    <a:pt x="1698567" y="1066109"/>
                    <a:pt x="1382338" y="1382338"/>
                  </a:cubicBezTo>
                  <a:cubicBezTo>
                    <a:pt x="1155616" y="1609061"/>
                    <a:pt x="964754" y="1871644"/>
                    <a:pt x="809754" y="2170088"/>
                  </a:cubicBezTo>
                  <a:cubicBezTo>
                    <a:pt x="654754" y="1871644"/>
                    <a:pt x="463892" y="1609061"/>
                    <a:pt x="237170" y="1382339"/>
                  </a:cubicBezTo>
                  <a:cubicBezTo>
                    <a:pt x="-79058" y="1066110"/>
                    <a:pt x="-79058" y="553401"/>
                    <a:pt x="237171" y="237172"/>
                  </a:cubicBezTo>
                  <a:cubicBezTo>
                    <a:pt x="395286" y="79057"/>
                    <a:pt x="602521" y="0"/>
                    <a:pt x="809755" y="0"/>
                  </a:cubicBez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solidFill>
                <a:schemeClr val="bg1">
                  <a:lumMod val="95000"/>
                </a:schemeClr>
              </a:solidFill>
              <a:prstDash val="solid"/>
            </a:ln>
            <a:effectLst/>
          </p:spPr>
          <p:txBody>
            <a:bodyPr lIns="0" tIns="0" rIns="0" bIns="684000" anchor="ctr">
              <a:normAutofit/>
            </a:bodyPr>
            <a:lstStyle/>
            <a:p>
              <a:pPr algn="ctr">
                <a:defRPr/>
              </a:pPr>
              <a:endParaRPr lang="zh-CN" altLang="en-US" sz="2000" kern="0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25" name="MH_SubTitle_3"/>
            <p:cNvSpPr/>
            <p:nvPr>
              <p:custDataLst>
                <p:tags r:id="rId4"/>
              </p:custDataLst>
            </p:nvPr>
          </p:nvSpPr>
          <p:spPr>
            <a:xfrm>
              <a:off x="6372270" y="2678083"/>
              <a:ext cx="1658866" cy="2222558"/>
            </a:xfrm>
            <a:custGeom>
              <a:avLst/>
              <a:gdLst>
                <a:gd name="connsiteX0" fmla="*/ 828301 w 1656601"/>
                <a:gd name="connsiteY0" fmla="*/ 100450 h 2219787"/>
                <a:gd name="connsiteX1" fmla="*/ 100451 w 1656601"/>
                <a:gd name="connsiteY1" fmla="*/ 828299 h 2219787"/>
                <a:gd name="connsiteX2" fmla="*/ 828301 w 1656601"/>
                <a:gd name="connsiteY2" fmla="*/ 1556147 h 2219787"/>
                <a:gd name="connsiteX3" fmla="*/ 1556150 w 1656601"/>
                <a:gd name="connsiteY3" fmla="*/ 828299 h 2219787"/>
                <a:gd name="connsiteX4" fmla="*/ 828301 w 1656601"/>
                <a:gd name="connsiteY4" fmla="*/ 100450 h 2219787"/>
                <a:gd name="connsiteX5" fmla="*/ 828301 w 1656601"/>
                <a:gd name="connsiteY5" fmla="*/ 0 h 2219787"/>
                <a:gd name="connsiteX6" fmla="*/ 1413998 w 1656601"/>
                <a:gd name="connsiteY6" fmla="*/ 242603 h 2219787"/>
                <a:gd name="connsiteX7" fmla="*/ 1413997 w 1656601"/>
                <a:gd name="connsiteY7" fmla="*/ 1413997 h 2219787"/>
                <a:gd name="connsiteX8" fmla="*/ 828300 w 1656601"/>
                <a:gd name="connsiteY8" fmla="*/ 2219787 h 2219787"/>
                <a:gd name="connsiteX9" fmla="*/ 242603 w 1656601"/>
                <a:gd name="connsiteY9" fmla="*/ 1413998 h 2219787"/>
                <a:gd name="connsiteX10" fmla="*/ 242604 w 1656601"/>
                <a:gd name="connsiteY10" fmla="*/ 242604 h 2219787"/>
                <a:gd name="connsiteX11" fmla="*/ 828301 w 1656601"/>
                <a:gd name="connsiteY11" fmla="*/ 0 h 2219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6601" h="2219787">
                  <a:moveTo>
                    <a:pt x="828301" y="100450"/>
                  </a:moveTo>
                  <a:cubicBezTo>
                    <a:pt x="426320" y="100450"/>
                    <a:pt x="100450" y="426319"/>
                    <a:pt x="100451" y="828299"/>
                  </a:cubicBezTo>
                  <a:cubicBezTo>
                    <a:pt x="100451" y="1230278"/>
                    <a:pt x="426320" y="1556147"/>
                    <a:pt x="828301" y="1556147"/>
                  </a:cubicBezTo>
                  <a:cubicBezTo>
                    <a:pt x="1230281" y="1556147"/>
                    <a:pt x="1556150" y="1230278"/>
                    <a:pt x="1556150" y="828299"/>
                  </a:cubicBezTo>
                  <a:cubicBezTo>
                    <a:pt x="1556149" y="426319"/>
                    <a:pt x="1230280" y="100451"/>
                    <a:pt x="828301" y="100450"/>
                  </a:cubicBezTo>
                  <a:close/>
                  <a:moveTo>
                    <a:pt x="828301" y="0"/>
                  </a:moveTo>
                  <a:cubicBezTo>
                    <a:pt x="1040282" y="0"/>
                    <a:pt x="1252263" y="80868"/>
                    <a:pt x="1413998" y="242603"/>
                  </a:cubicBezTo>
                  <a:cubicBezTo>
                    <a:pt x="1737469" y="566074"/>
                    <a:pt x="1737469" y="1090525"/>
                    <a:pt x="1413997" y="1413997"/>
                  </a:cubicBezTo>
                  <a:cubicBezTo>
                    <a:pt x="1182083" y="1645912"/>
                    <a:pt x="986850" y="1914508"/>
                    <a:pt x="828300" y="2219787"/>
                  </a:cubicBezTo>
                  <a:cubicBezTo>
                    <a:pt x="669750" y="1914508"/>
                    <a:pt x="474518" y="1645912"/>
                    <a:pt x="242603" y="1413998"/>
                  </a:cubicBezTo>
                  <a:cubicBezTo>
                    <a:pt x="-80868" y="1090527"/>
                    <a:pt x="-80868" y="566075"/>
                    <a:pt x="242604" y="242604"/>
                  </a:cubicBezTo>
                  <a:cubicBezTo>
                    <a:pt x="404340" y="80868"/>
                    <a:pt x="616321" y="0"/>
                    <a:pt x="828301" y="0"/>
                  </a:cubicBezTo>
                  <a:close/>
                </a:path>
              </a:pathLst>
            </a:custGeom>
            <a:solidFill>
              <a:schemeClr val="accent3"/>
            </a:solidFill>
            <a:ln w="25400" cap="flat" cmpd="sng" algn="ctr">
              <a:solidFill>
                <a:schemeClr val="bg1">
                  <a:lumMod val="95000"/>
                </a:schemeClr>
              </a:solidFill>
              <a:prstDash val="solid"/>
            </a:ln>
            <a:effectLst/>
          </p:spPr>
          <p:txBody>
            <a:bodyPr lIns="0" tIns="0" rIns="0" bIns="684000" anchor="ctr">
              <a:normAutofit/>
            </a:bodyPr>
            <a:lstStyle/>
            <a:p>
              <a:pPr algn="ctr">
                <a:defRPr/>
              </a:pPr>
              <a:endParaRPr lang="zh-CN" altLang="en-US" sz="2000" kern="0" dirty="0">
                <a:solidFill>
                  <a:schemeClr val="accent3">
                    <a:lumMod val="75000"/>
                  </a:schemeClr>
                </a:solidFill>
              </a:endParaRPr>
            </a:p>
          </p:txBody>
        </p:sp>
        <p:sp>
          <p:nvSpPr>
            <p:cNvPr id="11" name="MH_SubTitle_4"/>
            <p:cNvSpPr/>
            <p:nvPr>
              <p:custDataLst>
                <p:tags r:id="rId5"/>
              </p:custDataLst>
            </p:nvPr>
          </p:nvSpPr>
          <p:spPr>
            <a:xfrm flipV="1">
              <a:off x="8582302" y="2677189"/>
              <a:ext cx="1658865" cy="2224347"/>
            </a:xfrm>
            <a:custGeom>
              <a:avLst/>
              <a:gdLst>
                <a:gd name="connsiteX0" fmla="*/ 828301 w 1656601"/>
                <a:gd name="connsiteY0" fmla="*/ 100450 h 2219787"/>
                <a:gd name="connsiteX1" fmla="*/ 100451 w 1656601"/>
                <a:gd name="connsiteY1" fmla="*/ 828299 h 2219787"/>
                <a:gd name="connsiteX2" fmla="*/ 828301 w 1656601"/>
                <a:gd name="connsiteY2" fmla="*/ 1556147 h 2219787"/>
                <a:gd name="connsiteX3" fmla="*/ 1556150 w 1656601"/>
                <a:gd name="connsiteY3" fmla="*/ 828299 h 2219787"/>
                <a:gd name="connsiteX4" fmla="*/ 828301 w 1656601"/>
                <a:gd name="connsiteY4" fmla="*/ 100450 h 2219787"/>
                <a:gd name="connsiteX5" fmla="*/ 828301 w 1656601"/>
                <a:gd name="connsiteY5" fmla="*/ 0 h 2219787"/>
                <a:gd name="connsiteX6" fmla="*/ 1413998 w 1656601"/>
                <a:gd name="connsiteY6" fmla="*/ 242603 h 2219787"/>
                <a:gd name="connsiteX7" fmla="*/ 1413997 w 1656601"/>
                <a:gd name="connsiteY7" fmla="*/ 1413997 h 2219787"/>
                <a:gd name="connsiteX8" fmla="*/ 828300 w 1656601"/>
                <a:gd name="connsiteY8" fmla="*/ 2219787 h 2219787"/>
                <a:gd name="connsiteX9" fmla="*/ 242603 w 1656601"/>
                <a:gd name="connsiteY9" fmla="*/ 1413998 h 2219787"/>
                <a:gd name="connsiteX10" fmla="*/ 242604 w 1656601"/>
                <a:gd name="connsiteY10" fmla="*/ 242604 h 2219787"/>
                <a:gd name="connsiteX11" fmla="*/ 828301 w 1656601"/>
                <a:gd name="connsiteY11" fmla="*/ 0 h 22197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6601" h="2219787">
                  <a:moveTo>
                    <a:pt x="828301" y="100450"/>
                  </a:moveTo>
                  <a:cubicBezTo>
                    <a:pt x="426320" y="100450"/>
                    <a:pt x="100450" y="426319"/>
                    <a:pt x="100451" y="828299"/>
                  </a:cubicBezTo>
                  <a:cubicBezTo>
                    <a:pt x="100451" y="1230278"/>
                    <a:pt x="426320" y="1556147"/>
                    <a:pt x="828301" y="1556147"/>
                  </a:cubicBezTo>
                  <a:cubicBezTo>
                    <a:pt x="1230281" y="1556147"/>
                    <a:pt x="1556150" y="1230278"/>
                    <a:pt x="1556150" y="828299"/>
                  </a:cubicBezTo>
                  <a:cubicBezTo>
                    <a:pt x="1556149" y="426319"/>
                    <a:pt x="1230280" y="100451"/>
                    <a:pt x="828301" y="100450"/>
                  </a:cubicBezTo>
                  <a:close/>
                  <a:moveTo>
                    <a:pt x="828301" y="0"/>
                  </a:moveTo>
                  <a:cubicBezTo>
                    <a:pt x="1040282" y="0"/>
                    <a:pt x="1252263" y="80868"/>
                    <a:pt x="1413998" y="242603"/>
                  </a:cubicBezTo>
                  <a:cubicBezTo>
                    <a:pt x="1737469" y="566074"/>
                    <a:pt x="1737469" y="1090525"/>
                    <a:pt x="1413997" y="1413997"/>
                  </a:cubicBezTo>
                  <a:cubicBezTo>
                    <a:pt x="1182083" y="1645912"/>
                    <a:pt x="986850" y="1914508"/>
                    <a:pt x="828300" y="2219787"/>
                  </a:cubicBezTo>
                  <a:cubicBezTo>
                    <a:pt x="669750" y="1914508"/>
                    <a:pt x="474518" y="1645912"/>
                    <a:pt x="242603" y="1413998"/>
                  </a:cubicBezTo>
                  <a:cubicBezTo>
                    <a:pt x="-80868" y="1090527"/>
                    <a:pt x="-80868" y="566075"/>
                    <a:pt x="242604" y="242604"/>
                  </a:cubicBezTo>
                  <a:cubicBezTo>
                    <a:pt x="404340" y="80868"/>
                    <a:pt x="616321" y="0"/>
                    <a:pt x="828301" y="0"/>
                  </a:cubicBezTo>
                  <a:close/>
                </a:path>
              </a:pathLst>
            </a:custGeom>
            <a:solidFill>
              <a:schemeClr val="bg1"/>
            </a:solidFill>
            <a:ln w="25400" cap="flat" cmpd="sng" algn="ctr">
              <a:solidFill>
                <a:schemeClr val="bg1">
                  <a:lumMod val="95000"/>
                </a:schemeClr>
              </a:solidFill>
              <a:prstDash val="solid"/>
            </a:ln>
            <a:effectLst/>
          </p:spPr>
          <p:txBody>
            <a:bodyPr lIns="0" tIns="0" rIns="0" bIns="684000" anchor="ctr">
              <a:normAutofit/>
            </a:bodyPr>
            <a:lstStyle/>
            <a:p>
              <a:pPr algn="ctr">
                <a:defRPr/>
              </a:pPr>
              <a:endParaRPr lang="zh-CN" altLang="en-US" sz="2000" kern="0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3597844" y="1789229"/>
            <a:ext cx="2862486" cy="823200"/>
            <a:chOff x="7303238" y="3331677"/>
            <a:chExt cx="2862486" cy="823200"/>
          </a:xfrm>
        </p:grpSpPr>
        <p:sp>
          <p:nvSpPr>
            <p:cNvPr id="16" name="矩形 15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7303238" y="3641467"/>
              <a:ext cx="286248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7966644" y="1789229"/>
            <a:ext cx="2862486" cy="823200"/>
            <a:chOff x="7303238" y="3331677"/>
            <a:chExt cx="2862486" cy="823200"/>
          </a:xfrm>
        </p:grpSpPr>
        <p:sp>
          <p:nvSpPr>
            <p:cNvPr id="19" name="矩形 18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7303238" y="3641467"/>
              <a:ext cx="286248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1382114" y="5145804"/>
            <a:ext cx="2862486" cy="823200"/>
            <a:chOff x="7303238" y="3331677"/>
            <a:chExt cx="2862486" cy="823200"/>
          </a:xfrm>
        </p:grpSpPr>
        <p:sp>
          <p:nvSpPr>
            <p:cNvPr id="22" name="矩形 21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303238" y="3641467"/>
              <a:ext cx="286248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5750914" y="5145804"/>
            <a:ext cx="2862486" cy="823200"/>
            <a:chOff x="7303238" y="3331677"/>
            <a:chExt cx="2862486" cy="823200"/>
          </a:xfrm>
        </p:grpSpPr>
        <p:sp>
          <p:nvSpPr>
            <p:cNvPr id="28" name="矩形 27"/>
            <p:cNvSpPr/>
            <p:nvPr/>
          </p:nvSpPr>
          <p:spPr>
            <a:xfrm>
              <a:off x="7613494" y="3331677"/>
              <a:ext cx="2241974" cy="362343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20000"/>
                </a:lnSpc>
              </a:pPr>
              <a:r>
                <a:rPr lang="zh-CN" alt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303238" y="3641467"/>
              <a:ext cx="2862486" cy="5134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>
                <a:lnSpc>
                  <a:spcPct val="114000"/>
                </a:lnSpc>
              </a:pPr>
              <a:r>
                <a:rPr lang="en-US" altLang="zh-CN" sz="8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field</a:t>
              </a:r>
              <a:r>
                <a:rPr lang="en-US" altLang="zh-CN" sz="8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7" name="任意多边形 36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8" name="任意多边形 37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9" name="组合 38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40" name="文本框 39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年度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工作概述</a:t>
              </a: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44" name="文本框 43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5" name="直接连接符 44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文本框 45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47" name="直接连接符 46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文本框 47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4" name="直接连接符 53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直接连接符 54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custDataLst>
      <p:tags r:id="rId1"/>
    </p:custDataLst>
    <p:extLst>
      <p:ext uri="{BB962C8B-B14F-4D97-AF65-F5344CB8AC3E}">
        <p14:creationId xmlns:p14="http://schemas.microsoft.com/office/powerpoint/2010/main" val="3122500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500"/>
                            </p:stCondLst>
                            <p:childTnLst>
                              <p:par>
                                <p:cTn id="5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3000"/>
                            </p:stCondLst>
                            <p:childTnLst>
                              <p:par>
                                <p:cTn id="6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9" grpId="0" animBg="1"/>
      <p:bldP spid="50" grpId="0" animBg="1"/>
      <p:bldP spid="51" grpId="0" animBg="1"/>
      <p:bldP spid="33" grpId="0" animBg="1"/>
      <p:bldP spid="34" grpId="0" animBg="1"/>
      <p:bldP spid="35" grpId="0" animBg="1"/>
      <p:bldP spid="3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任意多边形 20"/>
          <p:cNvSpPr/>
          <p:nvPr/>
        </p:nvSpPr>
        <p:spPr>
          <a:xfrm>
            <a:off x="2019838" y="1840609"/>
            <a:ext cx="5495925" cy="4895850"/>
          </a:xfrm>
          <a:custGeom>
            <a:avLst/>
            <a:gdLst>
              <a:gd name="connsiteX0" fmla="*/ 5495925 w 5495925"/>
              <a:gd name="connsiteY0" fmla="*/ 2466975 h 4895850"/>
              <a:gd name="connsiteX1" fmla="*/ 5495925 w 5495925"/>
              <a:gd name="connsiteY1" fmla="*/ 2409825 h 4895850"/>
              <a:gd name="connsiteX2" fmla="*/ 1933575 w 5495925"/>
              <a:gd name="connsiteY2" fmla="*/ 4895850 h 4895850"/>
              <a:gd name="connsiteX3" fmla="*/ 0 w 5495925"/>
              <a:gd name="connsiteY3" fmla="*/ 2924175 h 4895850"/>
              <a:gd name="connsiteX4" fmla="*/ 3067050 w 5495925"/>
              <a:gd name="connsiteY4" fmla="*/ 0 h 4895850"/>
              <a:gd name="connsiteX5" fmla="*/ 5495925 w 5495925"/>
              <a:gd name="connsiteY5" fmla="*/ 2466975 h 4895850"/>
              <a:gd name="connsiteX0" fmla="*/ 5495925 w 5495925"/>
              <a:gd name="connsiteY0" fmla="*/ 2466975 h 4895850"/>
              <a:gd name="connsiteX1" fmla="*/ 1933575 w 5495925"/>
              <a:gd name="connsiteY1" fmla="*/ 4895850 h 4895850"/>
              <a:gd name="connsiteX2" fmla="*/ 0 w 5495925"/>
              <a:gd name="connsiteY2" fmla="*/ 2924175 h 4895850"/>
              <a:gd name="connsiteX3" fmla="*/ 3067050 w 5495925"/>
              <a:gd name="connsiteY3" fmla="*/ 0 h 4895850"/>
              <a:gd name="connsiteX4" fmla="*/ 5495925 w 5495925"/>
              <a:gd name="connsiteY4" fmla="*/ 2466975 h 4895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95925" h="4895850">
                <a:moveTo>
                  <a:pt x="5495925" y="2466975"/>
                </a:moveTo>
                <a:lnTo>
                  <a:pt x="1933575" y="4895850"/>
                </a:lnTo>
                <a:lnTo>
                  <a:pt x="0" y="2924175"/>
                </a:lnTo>
                <a:lnTo>
                  <a:pt x="3067050" y="0"/>
                </a:lnTo>
                <a:lnTo>
                  <a:pt x="5495925" y="2466975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2" name="任意多边形 21"/>
          <p:cNvSpPr/>
          <p:nvPr/>
        </p:nvSpPr>
        <p:spPr>
          <a:xfrm rot="2609495" flipH="1">
            <a:off x="1401414" y="1184965"/>
            <a:ext cx="4294628" cy="4225938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blipFill dpi="0" rotWithShape="0">
            <a:blip r:embed="rId3"/>
            <a:srcRect/>
            <a:stretch>
              <a:fillRect l="-23899" r="-23760"/>
            </a:stretch>
          </a:blip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 rot="2400000">
            <a:off x="7512757" y="1493005"/>
            <a:ext cx="3554225" cy="2196130"/>
          </a:xfrm>
          <a:custGeom>
            <a:avLst/>
            <a:gdLst>
              <a:gd name="connsiteX0" fmla="*/ 0 w 3554225"/>
              <a:gd name="connsiteY0" fmla="*/ 0 h 2178711"/>
              <a:gd name="connsiteX1" fmla="*/ 3554225 w 3554225"/>
              <a:gd name="connsiteY1" fmla="*/ 0 h 2178711"/>
              <a:gd name="connsiteX2" fmla="*/ 3554225 w 3554225"/>
              <a:gd name="connsiteY2" fmla="*/ 2178711 h 2178711"/>
              <a:gd name="connsiteX3" fmla="*/ 0 w 3554225"/>
              <a:gd name="connsiteY3" fmla="*/ 2178711 h 2178711"/>
              <a:gd name="connsiteX4" fmla="*/ 0 w 3554225"/>
              <a:gd name="connsiteY4" fmla="*/ 0 h 2178711"/>
              <a:gd name="connsiteX0" fmla="*/ 0 w 3554225"/>
              <a:gd name="connsiteY0" fmla="*/ 17419 h 2196130"/>
              <a:gd name="connsiteX1" fmla="*/ 2057916 w 3554225"/>
              <a:gd name="connsiteY1" fmla="*/ 0 h 2196130"/>
              <a:gd name="connsiteX2" fmla="*/ 3554225 w 3554225"/>
              <a:gd name="connsiteY2" fmla="*/ 17419 h 2196130"/>
              <a:gd name="connsiteX3" fmla="*/ 3554225 w 3554225"/>
              <a:gd name="connsiteY3" fmla="*/ 2196130 h 2196130"/>
              <a:gd name="connsiteX4" fmla="*/ 0 w 3554225"/>
              <a:gd name="connsiteY4" fmla="*/ 2196130 h 2196130"/>
              <a:gd name="connsiteX5" fmla="*/ 0 w 3554225"/>
              <a:gd name="connsiteY5" fmla="*/ 17419 h 2196130"/>
              <a:gd name="connsiteX0" fmla="*/ 0 w 3554225"/>
              <a:gd name="connsiteY0" fmla="*/ 2196130 h 2196130"/>
              <a:gd name="connsiteX1" fmla="*/ 2057916 w 3554225"/>
              <a:gd name="connsiteY1" fmla="*/ 0 h 2196130"/>
              <a:gd name="connsiteX2" fmla="*/ 3554225 w 3554225"/>
              <a:gd name="connsiteY2" fmla="*/ 17419 h 2196130"/>
              <a:gd name="connsiteX3" fmla="*/ 3554225 w 3554225"/>
              <a:gd name="connsiteY3" fmla="*/ 2196130 h 2196130"/>
              <a:gd name="connsiteX4" fmla="*/ 0 w 3554225"/>
              <a:gd name="connsiteY4" fmla="*/ 2196130 h 21961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54225" h="2196130">
                <a:moveTo>
                  <a:pt x="0" y="2196130"/>
                </a:moveTo>
                <a:lnTo>
                  <a:pt x="2057916" y="0"/>
                </a:lnTo>
                <a:lnTo>
                  <a:pt x="3554225" y="17419"/>
                </a:lnTo>
                <a:lnTo>
                  <a:pt x="3554225" y="2196130"/>
                </a:lnTo>
                <a:lnTo>
                  <a:pt x="0" y="219613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15000"/>
                </a:schemeClr>
              </a:gs>
              <a:gs pos="61000">
                <a:schemeClr val="bg1">
                  <a:lumMod val="95000"/>
                  <a:alpha val="18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2" name="矩形 31"/>
          <p:cNvSpPr/>
          <p:nvPr/>
        </p:nvSpPr>
        <p:spPr>
          <a:xfrm rot="2400000">
            <a:off x="7318129" y="3005092"/>
            <a:ext cx="3615089" cy="1617842"/>
          </a:xfrm>
          <a:custGeom>
            <a:avLst/>
            <a:gdLst>
              <a:gd name="connsiteX0" fmla="*/ 0 w 3615089"/>
              <a:gd name="connsiteY0" fmla="*/ 0 h 1617842"/>
              <a:gd name="connsiteX1" fmla="*/ 3615089 w 3615089"/>
              <a:gd name="connsiteY1" fmla="*/ 0 h 1617842"/>
              <a:gd name="connsiteX2" fmla="*/ 3615089 w 3615089"/>
              <a:gd name="connsiteY2" fmla="*/ 1617842 h 1617842"/>
              <a:gd name="connsiteX3" fmla="*/ 0 w 3615089"/>
              <a:gd name="connsiteY3" fmla="*/ 1617842 h 1617842"/>
              <a:gd name="connsiteX4" fmla="*/ 0 w 3615089"/>
              <a:gd name="connsiteY4" fmla="*/ 0 h 1617842"/>
              <a:gd name="connsiteX0" fmla="*/ 0 w 3615089"/>
              <a:gd name="connsiteY0" fmla="*/ 0 h 1617842"/>
              <a:gd name="connsiteX1" fmla="*/ 1373648 w 3615089"/>
              <a:gd name="connsiteY1" fmla="*/ 11402 h 1617842"/>
              <a:gd name="connsiteX2" fmla="*/ 3615089 w 3615089"/>
              <a:gd name="connsiteY2" fmla="*/ 0 h 1617842"/>
              <a:gd name="connsiteX3" fmla="*/ 3615089 w 3615089"/>
              <a:gd name="connsiteY3" fmla="*/ 1617842 h 1617842"/>
              <a:gd name="connsiteX4" fmla="*/ 0 w 3615089"/>
              <a:gd name="connsiteY4" fmla="*/ 1617842 h 1617842"/>
              <a:gd name="connsiteX5" fmla="*/ 0 w 3615089"/>
              <a:gd name="connsiteY5" fmla="*/ 0 h 1617842"/>
              <a:gd name="connsiteX0" fmla="*/ 0 w 3615089"/>
              <a:gd name="connsiteY0" fmla="*/ 1617842 h 1617842"/>
              <a:gd name="connsiteX1" fmla="*/ 1373648 w 3615089"/>
              <a:gd name="connsiteY1" fmla="*/ 11402 h 1617842"/>
              <a:gd name="connsiteX2" fmla="*/ 3615089 w 3615089"/>
              <a:gd name="connsiteY2" fmla="*/ 0 h 1617842"/>
              <a:gd name="connsiteX3" fmla="*/ 3615089 w 3615089"/>
              <a:gd name="connsiteY3" fmla="*/ 1617842 h 1617842"/>
              <a:gd name="connsiteX4" fmla="*/ 0 w 3615089"/>
              <a:gd name="connsiteY4" fmla="*/ 1617842 h 16178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15089" h="1617842">
                <a:moveTo>
                  <a:pt x="0" y="1617842"/>
                </a:moveTo>
                <a:lnTo>
                  <a:pt x="1373648" y="11402"/>
                </a:lnTo>
                <a:lnTo>
                  <a:pt x="3615089" y="0"/>
                </a:lnTo>
                <a:lnTo>
                  <a:pt x="3615089" y="1617842"/>
                </a:lnTo>
                <a:lnTo>
                  <a:pt x="0" y="1617842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15000"/>
                </a:schemeClr>
              </a:gs>
              <a:gs pos="61000">
                <a:schemeClr val="bg1">
                  <a:lumMod val="95000"/>
                  <a:alpha val="18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3" name="矩形 32"/>
          <p:cNvSpPr/>
          <p:nvPr/>
        </p:nvSpPr>
        <p:spPr>
          <a:xfrm rot="2400000">
            <a:off x="7570824" y="4263354"/>
            <a:ext cx="4017122" cy="2550421"/>
          </a:xfrm>
          <a:custGeom>
            <a:avLst/>
            <a:gdLst>
              <a:gd name="connsiteX0" fmla="*/ 0 w 4017122"/>
              <a:gd name="connsiteY0" fmla="*/ 0 h 2545287"/>
              <a:gd name="connsiteX1" fmla="*/ 4017122 w 4017122"/>
              <a:gd name="connsiteY1" fmla="*/ 0 h 2545287"/>
              <a:gd name="connsiteX2" fmla="*/ 4017122 w 4017122"/>
              <a:gd name="connsiteY2" fmla="*/ 2545287 h 2545287"/>
              <a:gd name="connsiteX3" fmla="*/ 0 w 4017122"/>
              <a:gd name="connsiteY3" fmla="*/ 2545287 h 2545287"/>
              <a:gd name="connsiteX4" fmla="*/ 0 w 4017122"/>
              <a:gd name="connsiteY4" fmla="*/ 0 h 2545287"/>
              <a:gd name="connsiteX0" fmla="*/ 0 w 4017122"/>
              <a:gd name="connsiteY0" fmla="*/ 5134 h 2550421"/>
              <a:gd name="connsiteX1" fmla="*/ 2483958 w 4017122"/>
              <a:gd name="connsiteY1" fmla="*/ 0 h 2550421"/>
              <a:gd name="connsiteX2" fmla="*/ 4017122 w 4017122"/>
              <a:gd name="connsiteY2" fmla="*/ 5134 h 2550421"/>
              <a:gd name="connsiteX3" fmla="*/ 4017122 w 4017122"/>
              <a:gd name="connsiteY3" fmla="*/ 2550421 h 2550421"/>
              <a:gd name="connsiteX4" fmla="*/ 0 w 4017122"/>
              <a:gd name="connsiteY4" fmla="*/ 2550421 h 2550421"/>
              <a:gd name="connsiteX5" fmla="*/ 0 w 4017122"/>
              <a:gd name="connsiteY5" fmla="*/ 5134 h 2550421"/>
              <a:gd name="connsiteX0" fmla="*/ 0 w 4017122"/>
              <a:gd name="connsiteY0" fmla="*/ 2550421 h 2550421"/>
              <a:gd name="connsiteX1" fmla="*/ 2483958 w 4017122"/>
              <a:gd name="connsiteY1" fmla="*/ 0 h 2550421"/>
              <a:gd name="connsiteX2" fmla="*/ 4017122 w 4017122"/>
              <a:gd name="connsiteY2" fmla="*/ 5134 h 2550421"/>
              <a:gd name="connsiteX3" fmla="*/ 4017122 w 4017122"/>
              <a:gd name="connsiteY3" fmla="*/ 2550421 h 2550421"/>
              <a:gd name="connsiteX4" fmla="*/ 0 w 4017122"/>
              <a:gd name="connsiteY4" fmla="*/ 2550421 h 25504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17122" h="2550421">
                <a:moveTo>
                  <a:pt x="0" y="2550421"/>
                </a:moveTo>
                <a:lnTo>
                  <a:pt x="2483958" y="0"/>
                </a:lnTo>
                <a:lnTo>
                  <a:pt x="4017122" y="5134"/>
                </a:lnTo>
                <a:lnTo>
                  <a:pt x="4017122" y="2550421"/>
                </a:lnTo>
                <a:lnTo>
                  <a:pt x="0" y="2550421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15000"/>
                </a:schemeClr>
              </a:gs>
              <a:gs pos="61000">
                <a:schemeClr val="bg1">
                  <a:lumMod val="95000"/>
                  <a:alpha val="18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4" name="矩形 33"/>
          <p:cNvSpPr/>
          <p:nvPr/>
        </p:nvSpPr>
        <p:spPr>
          <a:xfrm rot="2400000">
            <a:off x="7538824" y="3396320"/>
            <a:ext cx="3850564" cy="2375606"/>
          </a:xfrm>
          <a:custGeom>
            <a:avLst/>
            <a:gdLst>
              <a:gd name="connsiteX0" fmla="*/ 0 w 5309305"/>
              <a:gd name="connsiteY0" fmla="*/ 0 h 2375606"/>
              <a:gd name="connsiteX1" fmla="*/ 5309305 w 5309305"/>
              <a:gd name="connsiteY1" fmla="*/ 0 h 2375606"/>
              <a:gd name="connsiteX2" fmla="*/ 5309305 w 5309305"/>
              <a:gd name="connsiteY2" fmla="*/ 2375606 h 2375606"/>
              <a:gd name="connsiteX3" fmla="*/ 0 w 5309305"/>
              <a:gd name="connsiteY3" fmla="*/ 2375606 h 2375606"/>
              <a:gd name="connsiteX4" fmla="*/ 0 w 5309305"/>
              <a:gd name="connsiteY4" fmla="*/ 0 h 2375606"/>
              <a:gd name="connsiteX0" fmla="*/ 0 w 5309305"/>
              <a:gd name="connsiteY0" fmla="*/ 0 h 2375606"/>
              <a:gd name="connsiteX1" fmla="*/ 2252971 w 5309305"/>
              <a:gd name="connsiteY1" fmla="*/ 1766 h 2375606"/>
              <a:gd name="connsiteX2" fmla="*/ 5309305 w 5309305"/>
              <a:gd name="connsiteY2" fmla="*/ 0 h 2375606"/>
              <a:gd name="connsiteX3" fmla="*/ 5309305 w 5309305"/>
              <a:gd name="connsiteY3" fmla="*/ 2375606 h 2375606"/>
              <a:gd name="connsiteX4" fmla="*/ 0 w 5309305"/>
              <a:gd name="connsiteY4" fmla="*/ 2375606 h 2375606"/>
              <a:gd name="connsiteX5" fmla="*/ 0 w 5309305"/>
              <a:gd name="connsiteY5" fmla="*/ 0 h 2375606"/>
              <a:gd name="connsiteX0" fmla="*/ 0 w 5309305"/>
              <a:gd name="connsiteY0" fmla="*/ 2375606 h 2375606"/>
              <a:gd name="connsiteX1" fmla="*/ 2252971 w 5309305"/>
              <a:gd name="connsiteY1" fmla="*/ 1766 h 2375606"/>
              <a:gd name="connsiteX2" fmla="*/ 5309305 w 5309305"/>
              <a:gd name="connsiteY2" fmla="*/ 0 h 2375606"/>
              <a:gd name="connsiteX3" fmla="*/ 5309305 w 5309305"/>
              <a:gd name="connsiteY3" fmla="*/ 2375606 h 2375606"/>
              <a:gd name="connsiteX4" fmla="*/ 0 w 5309305"/>
              <a:gd name="connsiteY4" fmla="*/ 2375606 h 2375606"/>
              <a:gd name="connsiteX0" fmla="*/ 0 w 5309305"/>
              <a:gd name="connsiteY0" fmla="*/ 2386085 h 2386085"/>
              <a:gd name="connsiteX1" fmla="*/ 2252971 w 5309305"/>
              <a:gd name="connsiteY1" fmla="*/ 12245 h 2386085"/>
              <a:gd name="connsiteX2" fmla="*/ 3126604 w 5309305"/>
              <a:gd name="connsiteY2" fmla="*/ 0 h 2386085"/>
              <a:gd name="connsiteX3" fmla="*/ 5309305 w 5309305"/>
              <a:gd name="connsiteY3" fmla="*/ 10479 h 2386085"/>
              <a:gd name="connsiteX4" fmla="*/ 5309305 w 5309305"/>
              <a:gd name="connsiteY4" fmla="*/ 2386085 h 2386085"/>
              <a:gd name="connsiteX5" fmla="*/ 0 w 5309305"/>
              <a:gd name="connsiteY5" fmla="*/ 2386085 h 2386085"/>
              <a:gd name="connsiteX0" fmla="*/ 0 w 5309305"/>
              <a:gd name="connsiteY0" fmla="*/ 2386085 h 2386085"/>
              <a:gd name="connsiteX1" fmla="*/ 3126604 w 5309305"/>
              <a:gd name="connsiteY1" fmla="*/ 0 h 2386085"/>
              <a:gd name="connsiteX2" fmla="*/ 5309305 w 5309305"/>
              <a:gd name="connsiteY2" fmla="*/ 10479 h 2386085"/>
              <a:gd name="connsiteX3" fmla="*/ 5309305 w 5309305"/>
              <a:gd name="connsiteY3" fmla="*/ 2386085 h 2386085"/>
              <a:gd name="connsiteX4" fmla="*/ 0 w 5309305"/>
              <a:gd name="connsiteY4" fmla="*/ 2386085 h 2386085"/>
              <a:gd name="connsiteX0" fmla="*/ 0 w 5309305"/>
              <a:gd name="connsiteY0" fmla="*/ 2375606 h 2375606"/>
              <a:gd name="connsiteX1" fmla="*/ 3104863 w 5309305"/>
              <a:gd name="connsiteY1" fmla="*/ 15185 h 2375606"/>
              <a:gd name="connsiteX2" fmla="*/ 5309305 w 5309305"/>
              <a:gd name="connsiteY2" fmla="*/ 0 h 2375606"/>
              <a:gd name="connsiteX3" fmla="*/ 5309305 w 5309305"/>
              <a:gd name="connsiteY3" fmla="*/ 2375606 h 2375606"/>
              <a:gd name="connsiteX4" fmla="*/ 0 w 5309305"/>
              <a:gd name="connsiteY4" fmla="*/ 2375606 h 23756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9305" h="2375606">
                <a:moveTo>
                  <a:pt x="0" y="2375606"/>
                </a:moveTo>
                <a:lnTo>
                  <a:pt x="3104863" y="15185"/>
                </a:lnTo>
                <a:lnTo>
                  <a:pt x="5309305" y="0"/>
                </a:lnTo>
                <a:lnTo>
                  <a:pt x="5309305" y="2375606"/>
                </a:lnTo>
                <a:lnTo>
                  <a:pt x="0" y="2375606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15000"/>
                </a:schemeClr>
              </a:gs>
              <a:gs pos="61000">
                <a:schemeClr val="bg1">
                  <a:lumMod val="95000"/>
                  <a:alpha val="18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6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7222699" y="1921283"/>
            <a:ext cx="3727156" cy="394210"/>
            <a:chOff x="7222699" y="1921283"/>
            <a:chExt cx="3727156" cy="394210"/>
          </a:xfrm>
        </p:grpSpPr>
        <p:sp>
          <p:nvSpPr>
            <p:cNvPr id="3" name="矩形 2"/>
            <p:cNvSpPr/>
            <p:nvPr/>
          </p:nvSpPr>
          <p:spPr>
            <a:xfrm>
              <a:off x="7222699" y="1933894"/>
              <a:ext cx="3005797" cy="3709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0303524" y="1921283"/>
              <a:ext cx="646331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accent1"/>
                  </a:solidFill>
                </a:rPr>
                <a:t>80%</a:t>
              </a:r>
              <a:endParaRPr lang="zh-CN" altLang="en-US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7222699" y="2896643"/>
            <a:ext cx="2772199" cy="394210"/>
            <a:chOff x="7222699" y="2896643"/>
            <a:chExt cx="2772199" cy="394210"/>
          </a:xfrm>
        </p:grpSpPr>
        <p:sp>
          <p:nvSpPr>
            <p:cNvPr id="7" name="矩形 6"/>
            <p:cNvSpPr/>
            <p:nvPr/>
          </p:nvSpPr>
          <p:spPr>
            <a:xfrm>
              <a:off x="7222699" y="2909254"/>
              <a:ext cx="2090113" cy="3709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9348567" y="2896643"/>
              <a:ext cx="646331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accent1"/>
                  </a:solidFill>
                </a:rPr>
                <a:t>62%</a:t>
              </a:r>
              <a:endParaRPr lang="zh-CN" altLang="en-US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222699" y="3872003"/>
            <a:ext cx="3918521" cy="394210"/>
            <a:chOff x="7222699" y="3872003"/>
            <a:chExt cx="3918521" cy="394210"/>
          </a:xfrm>
        </p:grpSpPr>
        <p:sp>
          <p:nvSpPr>
            <p:cNvPr id="10" name="矩形 9"/>
            <p:cNvSpPr/>
            <p:nvPr/>
          </p:nvSpPr>
          <p:spPr>
            <a:xfrm>
              <a:off x="7222699" y="3884614"/>
              <a:ext cx="3257732" cy="3709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10494889" y="3872003"/>
              <a:ext cx="646331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accent1"/>
                  </a:solidFill>
                </a:rPr>
                <a:t>84%</a:t>
              </a:r>
              <a:endParaRPr lang="zh-CN" altLang="en-US" b="1" dirty="0">
                <a:solidFill>
                  <a:schemeClr val="accent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7222699" y="4847363"/>
            <a:ext cx="4191715" cy="394210"/>
            <a:chOff x="7222699" y="4847363"/>
            <a:chExt cx="4191715" cy="394210"/>
          </a:xfrm>
        </p:grpSpPr>
        <p:sp>
          <p:nvSpPr>
            <p:cNvPr id="13" name="矩形 12"/>
            <p:cNvSpPr/>
            <p:nvPr/>
          </p:nvSpPr>
          <p:spPr>
            <a:xfrm>
              <a:off x="7222699" y="4859974"/>
              <a:ext cx="3535859" cy="370913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0768083" y="4847363"/>
              <a:ext cx="646331" cy="39421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b="1" dirty="0" smtClean="0">
                  <a:solidFill>
                    <a:schemeClr val="accent1"/>
                  </a:solidFill>
                </a:rPr>
                <a:t>91%</a:t>
              </a:r>
              <a:endParaRPr lang="zh-CN" altLang="en-US" b="1" dirty="0">
                <a:solidFill>
                  <a:schemeClr val="accent1"/>
                </a:solidFill>
              </a:endParaRPr>
            </a:p>
          </p:txBody>
        </p:sp>
      </p:grpSp>
      <p:sp>
        <p:nvSpPr>
          <p:cNvPr id="23" name="文本框 22"/>
          <p:cNvSpPr txBox="1"/>
          <p:nvPr/>
        </p:nvSpPr>
        <p:spPr>
          <a:xfrm>
            <a:off x="6350170" y="2391101"/>
            <a:ext cx="4292692" cy="3730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6350170" y="3362626"/>
            <a:ext cx="4292692" cy="3730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350170" y="4352507"/>
            <a:ext cx="4292692" cy="3730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6350170" y="5371436"/>
            <a:ext cx="4292692" cy="373051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en-US" altLang="zh-CN" sz="8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film to be used in a wider field</a:t>
            </a:r>
            <a:r>
              <a:rPr lang="en-US" altLang="zh-CN" sz="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rPr>
              <a:t>.</a:t>
            </a:r>
            <a:endParaRPr lang="en-US" altLang="zh-CN" sz="800" dirty="0">
              <a:solidFill>
                <a:schemeClr val="tx1">
                  <a:lumMod val="50000"/>
                  <a:lumOff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6172738" y="1973802"/>
            <a:ext cx="1033903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文字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添加</a:t>
            </a:r>
          </a:p>
        </p:txBody>
      </p:sp>
      <p:sp>
        <p:nvSpPr>
          <p:cNvPr id="42" name="矩形 41"/>
          <p:cNvSpPr/>
          <p:nvPr/>
        </p:nvSpPr>
        <p:spPr>
          <a:xfrm>
            <a:off x="6172738" y="2933778"/>
            <a:ext cx="1033903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文字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添加</a:t>
            </a:r>
          </a:p>
        </p:txBody>
      </p:sp>
      <p:sp>
        <p:nvSpPr>
          <p:cNvPr id="43" name="矩形 42"/>
          <p:cNvSpPr/>
          <p:nvPr/>
        </p:nvSpPr>
        <p:spPr>
          <a:xfrm>
            <a:off x="6172738" y="3910353"/>
            <a:ext cx="1033903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文字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添加</a:t>
            </a:r>
          </a:p>
        </p:txBody>
      </p:sp>
      <p:sp>
        <p:nvSpPr>
          <p:cNvPr id="44" name="矩形 43"/>
          <p:cNvSpPr/>
          <p:nvPr/>
        </p:nvSpPr>
        <p:spPr>
          <a:xfrm>
            <a:off x="6172738" y="4896568"/>
            <a:ext cx="1033903" cy="350865"/>
          </a:xfrm>
          <a:prstGeom prst="rect">
            <a:avLst/>
          </a:prstGeom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r">
              <a:lnSpc>
                <a:spcPct val="120000"/>
              </a:lnSpc>
            </a:pPr>
            <a:r>
              <a:rPr lang="zh-CN" altLang="en-US" sz="1400" b="1" dirty="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文字</a:t>
            </a:r>
            <a:r>
              <a:rPr lang="zh-CN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添加</a:t>
            </a:r>
          </a:p>
        </p:txBody>
      </p:sp>
      <p:sp>
        <p:nvSpPr>
          <p:cNvPr id="45" name="任意多边形 44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46" name="任意多边形 45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7" name="组合 46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48" name="文本框 47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年度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工作概述</a:t>
              </a:r>
            </a:p>
          </p:txBody>
        </p:sp>
        <p:sp>
          <p:nvSpPr>
            <p:cNvPr id="49" name="文本框 48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51" name="文本框 50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2" name="直接连接符 51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文本框 52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4" name="直接连接符 53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文本框 54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6" name="直接连接符 55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文本框 56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58" name="直接连接符 57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直接连接符 58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097834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3000"/>
                            </p:stCondLst>
                            <p:childTnLst>
                              <p:par>
                                <p:cTn id="6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4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31" grpId="0" animBg="1"/>
      <p:bldP spid="32" grpId="0" animBg="1"/>
      <p:bldP spid="33" grpId="0" animBg="1"/>
      <p:bldP spid="34" grpId="0" animBg="1"/>
      <p:bldP spid="23" grpId="0"/>
      <p:bldP spid="28" grpId="0"/>
      <p:bldP spid="39" grpId="0"/>
      <p:bldP spid="40" grpId="0"/>
      <p:bldP spid="41" grpId="0"/>
      <p:bldP spid="42" grpId="0"/>
      <p:bldP spid="43" grpId="0"/>
      <p:bldP spid="4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任意多边形 63"/>
          <p:cNvSpPr/>
          <p:nvPr/>
        </p:nvSpPr>
        <p:spPr>
          <a:xfrm>
            <a:off x="1270000" y="2400300"/>
            <a:ext cx="11468100" cy="4775200"/>
          </a:xfrm>
          <a:custGeom>
            <a:avLst/>
            <a:gdLst>
              <a:gd name="connsiteX0" fmla="*/ 11468100 w 11468100"/>
              <a:gd name="connsiteY0" fmla="*/ 2933700 h 4775200"/>
              <a:gd name="connsiteX1" fmla="*/ 11468100 w 11468100"/>
              <a:gd name="connsiteY1" fmla="*/ 2870200 h 4775200"/>
              <a:gd name="connsiteX2" fmla="*/ 4127500 w 11468100"/>
              <a:gd name="connsiteY2" fmla="*/ 4775200 h 4775200"/>
              <a:gd name="connsiteX3" fmla="*/ 0 w 11468100"/>
              <a:gd name="connsiteY3" fmla="*/ 2336800 h 4775200"/>
              <a:gd name="connsiteX4" fmla="*/ 1727200 w 11468100"/>
              <a:gd name="connsiteY4" fmla="*/ 1181100 h 4775200"/>
              <a:gd name="connsiteX5" fmla="*/ 2628900 w 11468100"/>
              <a:gd name="connsiteY5" fmla="*/ 1676400 h 4775200"/>
              <a:gd name="connsiteX6" fmla="*/ 2959100 w 11468100"/>
              <a:gd name="connsiteY6" fmla="*/ 431800 h 4775200"/>
              <a:gd name="connsiteX7" fmla="*/ 4076700 w 11468100"/>
              <a:gd name="connsiteY7" fmla="*/ 1092200 h 4775200"/>
              <a:gd name="connsiteX8" fmla="*/ 4318000 w 11468100"/>
              <a:gd name="connsiteY8" fmla="*/ 787400 h 4775200"/>
              <a:gd name="connsiteX9" fmla="*/ 5029200 w 11468100"/>
              <a:gd name="connsiteY9" fmla="*/ 1206500 h 4775200"/>
              <a:gd name="connsiteX10" fmla="*/ 5562600 w 11468100"/>
              <a:gd name="connsiteY10" fmla="*/ 0 h 4775200"/>
              <a:gd name="connsiteX11" fmla="*/ 7810500 w 11468100"/>
              <a:gd name="connsiteY11" fmla="*/ 1282700 h 4775200"/>
              <a:gd name="connsiteX12" fmla="*/ 8204200 w 11468100"/>
              <a:gd name="connsiteY12" fmla="*/ 1028700 h 4775200"/>
              <a:gd name="connsiteX13" fmla="*/ 11468100 w 11468100"/>
              <a:gd name="connsiteY13" fmla="*/ 2933700 h 477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1468100" h="4775200">
                <a:moveTo>
                  <a:pt x="11468100" y="2933700"/>
                </a:moveTo>
                <a:lnTo>
                  <a:pt x="11468100" y="2870200"/>
                </a:lnTo>
                <a:lnTo>
                  <a:pt x="4127500" y="4775200"/>
                </a:lnTo>
                <a:lnTo>
                  <a:pt x="0" y="2336800"/>
                </a:lnTo>
                <a:lnTo>
                  <a:pt x="1727200" y="1181100"/>
                </a:lnTo>
                <a:lnTo>
                  <a:pt x="2628900" y="1676400"/>
                </a:lnTo>
                <a:lnTo>
                  <a:pt x="2959100" y="431800"/>
                </a:lnTo>
                <a:lnTo>
                  <a:pt x="4076700" y="1092200"/>
                </a:lnTo>
                <a:lnTo>
                  <a:pt x="4318000" y="787400"/>
                </a:lnTo>
                <a:lnTo>
                  <a:pt x="5029200" y="1206500"/>
                </a:lnTo>
                <a:lnTo>
                  <a:pt x="5562600" y="0"/>
                </a:lnTo>
                <a:lnTo>
                  <a:pt x="7810500" y="1282700"/>
                </a:lnTo>
                <a:lnTo>
                  <a:pt x="8204200" y="1028700"/>
                </a:lnTo>
                <a:lnTo>
                  <a:pt x="11468100" y="293370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alpha val="20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48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25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1244602" y="2381002"/>
            <a:ext cx="9702798" cy="2356099"/>
            <a:chOff x="1588" y="4501902"/>
            <a:chExt cx="12188825" cy="2356099"/>
          </a:xfrm>
        </p:grpSpPr>
        <p:sp>
          <p:nvSpPr>
            <p:cNvPr id="4" name="任意多边形: 形状 19"/>
            <p:cNvSpPr/>
            <p:nvPr/>
          </p:nvSpPr>
          <p:spPr>
            <a:xfrm>
              <a:off x="1588" y="5647248"/>
              <a:ext cx="4020794" cy="1210753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cubicBezTo>
                    <a:pt x="19999" y="93262"/>
                    <a:pt x="50023" y="546"/>
                    <a:pt x="60626" y="2"/>
                  </a:cubicBezTo>
                  <a:cubicBezTo>
                    <a:pt x="71229" y="-542"/>
                    <a:pt x="100000" y="93262"/>
                    <a:pt x="120000" y="120000"/>
                  </a:cubicBezTo>
                  <a:lnTo>
                    <a:pt x="0" y="12000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任意多边形: 形状 20"/>
            <p:cNvSpPr/>
            <p:nvPr/>
          </p:nvSpPr>
          <p:spPr>
            <a:xfrm>
              <a:off x="1635194" y="4928479"/>
              <a:ext cx="4020794" cy="1929522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cubicBezTo>
                    <a:pt x="19999" y="93262"/>
                    <a:pt x="50023" y="546"/>
                    <a:pt x="60626" y="2"/>
                  </a:cubicBezTo>
                  <a:cubicBezTo>
                    <a:pt x="71229" y="-542"/>
                    <a:pt x="100000" y="93262"/>
                    <a:pt x="120000" y="120000"/>
                  </a:cubicBezTo>
                  <a:lnTo>
                    <a:pt x="0" y="120000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任意多边形: 形状 21"/>
            <p:cNvSpPr/>
            <p:nvPr/>
          </p:nvSpPr>
          <p:spPr>
            <a:xfrm>
              <a:off x="3268800" y="5253754"/>
              <a:ext cx="4020794" cy="1604247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cubicBezTo>
                    <a:pt x="19999" y="93262"/>
                    <a:pt x="50023" y="546"/>
                    <a:pt x="60626" y="2"/>
                  </a:cubicBezTo>
                  <a:cubicBezTo>
                    <a:pt x="71229" y="-542"/>
                    <a:pt x="100000" y="93262"/>
                    <a:pt x="120000" y="120000"/>
                  </a:cubicBezTo>
                  <a:lnTo>
                    <a:pt x="0" y="12000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任意多边形: 形状 22"/>
            <p:cNvSpPr/>
            <p:nvPr/>
          </p:nvSpPr>
          <p:spPr>
            <a:xfrm>
              <a:off x="4902406" y="4501902"/>
              <a:ext cx="4020794" cy="235609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cubicBezTo>
                    <a:pt x="19999" y="93262"/>
                    <a:pt x="50023" y="546"/>
                    <a:pt x="60626" y="2"/>
                  </a:cubicBezTo>
                  <a:cubicBezTo>
                    <a:pt x="71229" y="-542"/>
                    <a:pt x="100000" y="93262"/>
                    <a:pt x="120000" y="120000"/>
                  </a:cubicBezTo>
                  <a:lnTo>
                    <a:pt x="0" y="120000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任意多边形: 形状 23"/>
            <p:cNvSpPr/>
            <p:nvPr/>
          </p:nvSpPr>
          <p:spPr>
            <a:xfrm>
              <a:off x="6536012" y="5418282"/>
              <a:ext cx="4020794" cy="1439719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cubicBezTo>
                    <a:pt x="19999" y="93262"/>
                    <a:pt x="50023" y="546"/>
                    <a:pt x="60626" y="2"/>
                  </a:cubicBezTo>
                  <a:cubicBezTo>
                    <a:pt x="71229" y="-542"/>
                    <a:pt x="100000" y="93262"/>
                    <a:pt x="120000" y="120000"/>
                  </a:cubicBezTo>
                  <a:lnTo>
                    <a:pt x="0" y="120000"/>
                  </a:lnTo>
                  <a:close/>
                </a:path>
              </a:pathLst>
            </a:custGeom>
            <a:solidFill>
              <a:schemeClr val="bg1"/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任意多边形: 形状 24"/>
            <p:cNvSpPr/>
            <p:nvPr/>
          </p:nvSpPr>
          <p:spPr>
            <a:xfrm>
              <a:off x="8169619" y="5537913"/>
              <a:ext cx="4020794" cy="1320088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0" y="120000"/>
                  </a:moveTo>
                  <a:cubicBezTo>
                    <a:pt x="19999" y="93262"/>
                    <a:pt x="50023" y="546"/>
                    <a:pt x="60626" y="2"/>
                  </a:cubicBezTo>
                  <a:cubicBezTo>
                    <a:pt x="71229" y="-542"/>
                    <a:pt x="100000" y="93262"/>
                    <a:pt x="120000" y="120000"/>
                  </a:cubicBezTo>
                  <a:lnTo>
                    <a:pt x="0" y="120000"/>
                  </a:lnTo>
                  <a:close/>
                </a:path>
              </a:pathLst>
            </a:custGeom>
            <a:solidFill>
              <a:schemeClr val="accent2"/>
            </a:solidFill>
            <a:ln>
              <a:solidFill>
                <a:schemeClr val="bg1">
                  <a:lumMod val="95000"/>
                </a:schemeClr>
              </a:solidFill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cxnSp>
        <p:nvCxnSpPr>
          <p:cNvPr id="43" name="直接连接符 42"/>
          <p:cNvCxnSpPr/>
          <p:nvPr/>
        </p:nvCxnSpPr>
        <p:spPr>
          <a:xfrm>
            <a:off x="1117600" y="4737101"/>
            <a:ext cx="99568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ysDash"/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矩形 51"/>
          <p:cNvSpPr/>
          <p:nvPr/>
        </p:nvSpPr>
        <p:spPr>
          <a:xfrm>
            <a:off x="2363716" y="2998063"/>
            <a:ext cx="912884" cy="4247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 smtClean="0"/>
              <a:t>30%</a:t>
            </a:r>
            <a:endParaRPr lang="zh-CN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3687962" y="2299493"/>
            <a:ext cx="912884" cy="4247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/>
              <a:t>5</a:t>
            </a:r>
            <a:r>
              <a:rPr lang="en-US" altLang="zh-CN" dirty="0" smtClean="0"/>
              <a:t>0%</a:t>
            </a:r>
            <a:endParaRPr lang="zh-CN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5009520" y="2590495"/>
            <a:ext cx="912884" cy="4247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/>
              <a:t>4</a:t>
            </a:r>
            <a:r>
              <a:rPr lang="en-US" altLang="zh-CN" dirty="0" smtClean="0"/>
              <a:t>0%</a:t>
            </a:r>
            <a:endParaRPr lang="zh-CN" altLang="en-US" dirty="0"/>
          </a:p>
        </p:txBody>
      </p:sp>
      <p:sp>
        <p:nvSpPr>
          <p:cNvPr id="55" name="矩形 54"/>
          <p:cNvSpPr/>
          <p:nvPr/>
        </p:nvSpPr>
        <p:spPr>
          <a:xfrm>
            <a:off x="6289766" y="1832620"/>
            <a:ext cx="912884" cy="4247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 smtClean="0"/>
              <a:t>70%</a:t>
            </a:r>
            <a:endParaRPr lang="zh-CN" altLang="en-US" dirty="0"/>
          </a:p>
        </p:txBody>
      </p:sp>
      <p:sp>
        <p:nvSpPr>
          <p:cNvPr id="56" name="矩形 55"/>
          <p:cNvSpPr/>
          <p:nvPr/>
        </p:nvSpPr>
        <p:spPr>
          <a:xfrm>
            <a:off x="7626905" y="2810825"/>
            <a:ext cx="912884" cy="394210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 smtClean="0"/>
              <a:t>35%</a:t>
            </a:r>
            <a:endParaRPr lang="zh-CN" altLang="en-US" dirty="0"/>
          </a:p>
        </p:txBody>
      </p:sp>
      <p:sp>
        <p:nvSpPr>
          <p:cNvPr id="57" name="矩形 56"/>
          <p:cNvSpPr/>
          <p:nvPr/>
        </p:nvSpPr>
        <p:spPr>
          <a:xfrm>
            <a:off x="8915165" y="2907788"/>
            <a:ext cx="912884" cy="424732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lnSpc>
                <a:spcPct val="120000"/>
              </a:lnSpc>
            </a:pPr>
            <a:r>
              <a:rPr lang="en-US" altLang="zh-CN" dirty="0" smtClean="0"/>
              <a:t>30%</a:t>
            </a:r>
            <a:endParaRPr lang="zh-CN" altLang="en-US" dirty="0"/>
          </a:p>
        </p:txBody>
      </p:sp>
      <p:grpSp>
        <p:nvGrpSpPr>
          <p:cNvPr id="17" name="组合 16"/>
          <p:cNvGrpSpPr/>
          <p:nvPr/>
        </p:nvGrpSpPr>
        <p:grpSpPr>
          <a:xfrm>
            <a:off x="1282700" y="5161528"/>
            <a:ext cx="9664700" cy="780200"/>
            <a:chOff x="7523108" y="3331677"/>
            <a:chExt cx="9664700" cy="780200"/>
          </a:xfrm>
        </p:grpSpPr>
        <p:sp>
          <p:nvSpPr>
            <p:cNvPr id="18" name="矩形 17"/>
            <p:cNvSpPr/>
            <p:nvPr/>
          </p:nvSpPr>
          <p:spPr>
            <a:xfrm>
              <a:off x="7523108" y="3331677"/>
              <a:ext cx="2241974" cy="424732"/>
            </a:xfrm>
            <a:prstGeom prst="rect">
              <a:avLst/>
            </a:prstGeom>
          </p:spPr>
          <p:txBody>
            <a:bodyPr wrap="square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标题文字添加</a:t>
              </a: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7523108" y="3717667"/>
              <a:ext cx="9664700" cy="394210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computer, or print the presentation and make it into a film to be used in a wider </a:t>
              </a:r>
              <a:r>
                <a:rPr lang="en-US" altLang="zh-CN" sz="900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fieldThe</a:t>
              </a:r>
              <a:r>
                <a:rPr lang="en-US" altLang="zh-CN" sz="9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 user can demonstrate on a projector or computer, or print the presentation and make it into a film to be used in a wider field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r>
                <a:rPr lang="en-US" altLang="zh-CN" sz="9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  <a:ea typeface="+mj-ea"/>
                </a:rPr>
                <a:t>.</a:t>
              </a:r>
              <a:endParaRPr lang="en-US" altLang="zh-CN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20" name="任意多边形 19"/>
          <p:cNvSpPr/>
          <p:nvPr/>
        </p:nvSpPr>
        <p:spPr>
          <a:xfrm>
            <a:off x="655320" y="426720"/>
            <a:ext cx="1143000" cy="1112520"/>
          </a:xfrm>
          <a:custGeom>
            <a:avLst/>
            <a:gdLst>
              <a:gd name="connsiteX0" fmla="*/ 1143000 w 1143000"/>
              <a:gd name="connsiteY0" fmla="*/ 548640 h 1112520"/>
              <a:gd name="connsiteX1" fmla="*/ 472440 w 1143000"/>
              <a:gd name="connsiteY1" fmla="*/ 1112520 h 1112520"/>
              <a:gd name="connsiteX2" fmla="*/ 0 w 1143000"/>
              <a:gd name="connsiteY2" fmla="*/ 640080 h 1112520"/>
              <a:gd name="connsiteX3" fmla="*/ 586740 w 1143000"/>
              <a:gd name="connsiteY3" fmla="*/ 0 h 1112520"/>
              <a:gd name="connsiteX4" fmla="*/ 1143000 w 1143000"/>
              <a:gd name="connsiteY4" fmla="*/ 548640 h 1112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43000" h="1112520">
                <a:moveTo>
                  <a:pt x="1143000" y="548640"/>
                </a:moveTo>
                <a:lnTo>
                  <a:pt x="472440" y="1112520"/>
                </a:lnTo>
                <a:lnTo>
                  <a:pt x="0" y="640080"/>
                </a:lnTo>
                <a:lnTo>
                  <a:pt x="586740" y="0"/>
                </a:lnTo>
                <a:lnTo>
                  <a:pt x="1143000" y="548640"/>
                </a:lnTo>
                <a:close/>
              </a:path>
            </a:pathLst>
          </a:custGeom>
          <a:gradFill flip="none" rotWithShape="0">
            <a:gsLst>
              <a:gs pos="0">
                <a:schemeClr val="tx1">
                  <a:lumMod val="75000"/>
                  <a:lumOff val="25000"/>
                  <a:alpha val="57000"/>
                </a:schemeClr>
              </a:gs>
              <a:gs pos="61000">
                <a:schemeClr val="bg1">
                  <a:lumMod val="95000"/>
                  <a:alpha val="34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800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1" name="任意多边形 20"/>
          <p:cNvSpPr/>
          <p:nvPr/>
        </p:nvSpPr>
        <p:spPr>
          <a:xfrm rot="19421727" flipH="1">
            <a:off x="442098" y="207302"/>
            <a:ext cx="865231" cy="851392"/>
          </a:xfrm>
          <a:custGeom>
            <a:avLst/>
            <a:gdLst>
              <a:gd name="connsiteX0" fmla="*/ 7433887 w 15105456"/>
              <a:gd name="connsiteY0" fmla="*/ 268 h 14863851"/>
              <a:gd name="connsiteX1" fmla="*/ 1667178 w 15105456"/>
              <a:gd name="connsiteY1" fmla="*/ 4920872 h 14863851"/>
              <a:gd name="connsiteX2" fmla="*/ 150574 w 15105456"/>
              <a:gd name="connsiteY2" fmla="*/ 11662331 h 14863851"/>
              <a:gd name="connsiteX3" fmla="*/ 159932 w 15105456"/>
              <a:gd name="connsiteY3" fmla="*/ 11692695 h 14863851"/>
              <a:gd name="connsiteX4" fmla="*/ 165780 w 15105456"/>
              <a:gd name="connsiteY4" fmla="*/ 11728888 h 14863851"/>
              <a:gd name="connsiteX5" fmla="*/ 7547446 w 15105456"/>
              <a:gd name="connsiteY5" fmla="*/ 14863851 h 14863851"/>
              <a:gd name="connsiteX6" fmla="*/ 14881926 w 15105456"/>
              <a:gd name="connsiteY6" fmla="*/ 11903648 h 14863851"/>
              <a:gd name="connsiteX7" fmla="*/ 14909761 w 15105456"/>
              <a:gd name="connsiteY7" fmla="*/ 11800558 h 14863851"/>
              <a:gd name="connsiteX8" fmla="*/ 14923904 w 15105456"/>
              <a:gd name="connsiteY8" fmla="*/ 11761043 h 14863851"/>
              <a:gd name="connsiteX9" fmla="*/ 13310172 w 15105456"/>
              <a:gd name="connsiteY9" fmla="*/ 4851018 h 14863851"/>
              <a:gd name="connsiteX10" fmla="*/ 8234354 w 15105456"/>
              <a:gd name="connsiteY10" fmla="*/ 162370 h 14863851"/>
              <a:gd name="connsiteX11" fmla="*/ 8119928 w 15105456"/>
              <a:gd name="connsiteY11" fmla="*/ 136115 h 14863851"/>
              <a:gd name="connsiteX12" fmla="*/ 8105217 w 15105456"/>
              <a:gd name="connsiteY12" fmla="*/ 129095 h 14863851"/>
              <a:gd name="connsiteX13" fmla="*/ 7433887 w 15105456"/>
              <a:gd name="connsiteY13" fmla="*/ 268 h 14863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5105456" h="14863851">
                <a:moveTo>
                  <a:pt x="7433887" y="268"/>
                </a:moveTo>
                <a:cubicBezTo>
                  <a:pt x="5721391" y="-26383"/>
                  <a:pt x="3342882" y="1936394"/>
                  <a:pt x="1667178" y="4920872"/>
                </a:cubicBezTo>
                <a:cubicBezTo>
                  <a:pt x="239727" y="7463205"/>
                  <a:pt x="-289215" y="10054975"/>
                  <a:pt x="150574" y="11662331"/>
                </a:cubicBezTo>
                <a:lnTo>
                  <a:pt x="159932" y="11692695"/>
                </a:lnTo>
                <a:lnTo>
                  <a:pt x="165780" y="11728888"/>
                </a:lnTo>
                <a:cubicBezTo>
                  <a:pt x="545757" y="13489750"/>
                  <a:pt x="3705628" y="14863851"/>
                  <a:pt x="7547446" y="14863851"/>
                </a:cubicBezTo>
                <a:cubicBezTo>
                  <a:pt x="11261203" y="14863851"/>
                  <a:pt x="14337719" y="13579830"/>
                  <a:pt x="14881926" y="11903648"/>
                </a:cubicBezTo>
                <a:lnTo>
                  <a:pt x="14909761" y="11800558"/>
                </a:lnTo>
                <a:lnTo>
                  <a:pt x="14923904" y="11761043"/>
                </a:lnTo>
                <a:cubicBezTo>
                  <a:pt x="15434087" y="10162959"/>
                  <a:pt x="14860547" y="7468785"/>
                  <a:pt x="13310172" y="4851018"/>
                </a:cubicBezTo>
                <a:cubicBezTo>
                  <a:pt x="11824395" y="2342324"/>
                  <a:pt x="9845883" y="586608"/>
                  <a:pt x="8234354" y="162370"/>
                </a:cubicBezTo>
                <a:lnTo>
                  <a:pt x="8119928" y="136115"/>
                </a:lnTo>
                <a:lnTo>
                  <a:pt x="8105217" y="129095"/>
                </a:lnTo>
                <a:cubicBezTo>
                  <a:pt x="7896733" y="46048"/>
                  <a:pt x="7671734" y="3970"/>
                  <a:pt x="7433887" y="2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2" name="组合 21"/>
          <p:cNvGrpSpPr/>
          <p:nvPr/>
        </p:nvGrpSpPr>
        <p:grpSpPr>
          <a:xfrm>
            <a:off x="1538896" y="326680"/>
            <a:ext cx="3978632" cy="778097"/>
            <a:chOff x="1520468" y="3554359"/>
            <a:chExt cx="3978632" cy="778097"/>
          </a:xfrm>
        </p:grpSpPr>
        <p:sp>
          <p:nvSpPr>
            <p:cNvPr id="23" name="文本框 22"/>
            <p:cNvSpPr txBox="1"/>
            <p:nvPr/>
          </p:nvSpPr>
          <p:spPr>
            <a:xfrm>
              <a:off x="1520469" y="3554359"/>
              <a:ext cx="2646878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年度</a:t>
              </a:r>
              <a:r>
                <a:rPr lang="zh-CN" altLang="en-US" sz="32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工作概述</a:t>
              </a: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1520468" y="4086235"/>
              <a:ext cx="3978632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print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the presentation and make it into a </a:t>
              </a:r>
              <a:r>
                <a:rPr lang="en-US" altLang="zh-CN" sz="1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film </a:t>
              </a:r>
              <a:r>
                <a:rPr lang="en-US" altLang="zh-CN" sz="10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Century Gothic" panose="020B0502020202020204" pitchFamily="34" charset="0"/>
                </a:rPr>
                <a:t>a wider field</a:t>
              </a: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7042382" y="6449131"/>
            <a:ext cx="4623434" cy="276999"/>
            <a:chOff x="539982" y="429331"/>
            <a:chExt cx="4623434" cy="276999"/>
          </a:xfrm>
        </p:grpSpPr>
        <p:sp>
          <p:nvSpPr>
            <p:cNvPr id="26" name="文本框 25"/>
            <p:cNvSpPr txBox="1"/>
            <p:nvPr/>
          </p:nvSpPr>
          <p:spPr>
            <a:xfrm>
              <a:off x="539982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工作总结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27" name="直接连接符 26"/>
            <p:cNvCxnSpPr/>
            <p:nvPr/>
          </p:nvCxnSpPr>
          <p:spPr>
            <a:xfrm>
              <a:off x="614944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文本框 27"/>
            <p:cNvSpPr txBox="1"/>
            <p:nvPr/>
          </p:nvSpPr>
          <p:spPr>
            <a:xfrm>
              <a:off x="1658360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商务汇报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1733321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29"/>
            <p:cNvSpPr txBox="1"/>
            <p:nvPr/>
          </p:nvSpPr>
          <p:spPr>
            <a:xfrm>
              <a:off x="2776737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述职报告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1" name="直接连接符 30"/>
            <p:cNvCxnSpPr/>
            <p:nvPr/>
          </p:nvCxnSpPr>
          <p:spPr>
            <a:xfrm>
              <a:off x="2851699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文本框 31"/>
            <p:cNvSpPr txBox="1"/>
            <p:nvPr/>
          </p:nvSpPr>
          <p:spPr>
            <a:xfrm>
              <a:off x="3895115" y="429331"/>
              <a:ext cx="126830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n-ea"/>
                  <a:cs typeface="经典综艺体简" panose="02010609000101010101" pitchFamily="49" charset="-122"/>
                </a:rPr>
                <a:t>商务规划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n-ea"/>
                <a:cs typeface="经典综艺体简" panose="02010609000101010101" pitchFamily="49" charset="-122"/>
              </a:endParaRPr>
            </a:p>
          </p:txBody>
        </p:sp>
        <p:cxnSp>
          <p:nvCxnSpPr>
            <p:cNvPr id="33" name="直接连接符 32"/>
            <p:cNvCxnSpPr/>
            <p:nvPr/>
          </p:nvCxnSpPr>
          <p:spPr>
            <a:xfrm>
              <a:off x="3970077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直接连接符 33"/>
            <p:cNvCxnSpPr/>
            <p:nvPr/>
          </p:nvCxnSpPr>
          <p:spPr>
            <a:xfrm>
              <a:off x="5088455" y="499160"/>
              <a:ext cx="0" cy="139656"/>
            </a:xfrm>
            <a:prstGeom prst="line">
              <a:avLst/>
            </a:prstGeom>
            <a:ln w="19050"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044138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400" advTm="0">
        <p14:doors dir="vert"/>
      </p:transition>
    </mc:Choice>
    <mc:Fallback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52" grpId="0"/>
      <p:bldP spid="53" grpId="0"/>
      <p:bldP spid="54" grpId="0"/>
      <p:bldP spid="55" grpId="0"/>
      <p:bldP spid="56" grpId="0"/>
      <p:bldP spid="5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310"/>
  <p:tag name="MH_LIBRARY" val="GRAPHIC"/>
  <p:tag name="MH_TYPE" val="Other"/>
  <p:tag name="MH_ORDER" val="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310"/>
  <p:tag name="MH_LIBRARY" val="GRAPHIC"/>
  <p:tag name="MH_TYPE" val="Other"/>
  <p:tag name="MH_ORDER" val="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Text"/>
  <p:tag name="MH" val="20170727154056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056"/>
  <p:tag name="MH_LIBRARY" val="GRAPHIC"/>
  <p:tag name="MH_TYPE" val="SubTitle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056"/>
  <p:tag name="MH_LIBRARY" val="GRAPHIC"/>
  <p:tag name="MH_TYPE" val="SubTitle"/>
  <p:tag name="MH_ORDER" val="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056"/>
  <p:tag name="MH_LIBRARY" val="GRAPHIC"/>
  <p:tag name="MH_TYPE" val="SubTitle"/>
  <p:tag name="MH_ORDER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056"/>
  <p:tag name="MH_LIBRARY" val="GRAPHIC"/>
  <p:tag name="MH_TYPE" val="SubTitle"/>
  <p:tag name="MH_ORDER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XunHChF#"/>
  <p:tag name="MH_LAYOUT" val="TitleSubTitle"/>
  <p:tag name="MH" val="20170727154310"/>
  <p:tag name="MH_LIBRARY" val="GRAPHIC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310"/>
  <p:tag name="MH_LIBRARY" val="GRAPHIC"/>
  <p:tag name="MH_TYPE" val="Other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7154310"/>
  <p:tag name="MH_LIBRARY" val="GRAPHIC"/>
  <p:tag name="MH_TYPE" val="Other"/>
  <p:tag name="MH_ORDER" val="2"/>
</p:tagLst>
</file>

<file path=ppt/theme/theme1.xml><?xml version="1.0" encoding="utf-8"?>
<a:theme xmlns:a="http://schemas.openxmlformats.org/drawingml/2006/main" name="包图主题2">
  <a:themeElements>
    <a:clrScheme name="自定义 328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DE5000"/>
      </a:accent1>
      <a:accent2>
        <a:srgbClr val="595959"/>
      </a:accent2>
      <a:accent3>
        <a:srgbClr val="DE5000"/>
      </a:accent3>
      <a:accent4>
        <a:srgbClr val="595959"/>
      </a:accent4>
      <a:accent5>
        <a:srgbClr val="DE5000"/>
      </a:accent5>
      <a:accent6>
        <a:srgbClr val="595959"/>
      </a:accent6>
      <a:hlink>
        <a:srgbClr val="DE5000"/>
      </a:hlink>
      <a:folHlink>
        <a:srgbClr val="BFBFBF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包图主题2" id="{50CFA792-C506-47E4-B272-6A6183483AB3}" vid="{CC1AE437-2F7F-4319-9F22-408F5F8C346F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616</TotalTime>
  <Words>3094</Words>
  <Application>Microsoft Office PowerPoint</Application>
  <PresentationFormat>宽屏</PresentationFormat>
  <Paragraphs>351</Paragraphs>
  <Slides>27</Slides>
  <Notes>27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27</vt:i4>
      </vt:variant>
    </vt:vector>
  </HeadingPairs>
  <TitlesOfParts>
    <vt:vector size="36" baseType="lpstr">
      <vt:lpstr>DFPYeaSong-B5</vt:lpstr>
      <vt:lpstr>等线</vt:lpstr>
      <vt:lpstr>经典综艺体简</vt:lpstr>
      <vt:lpstr>宋体</vt:lpstr>
      <vt:lpstr>微软雅黑</vt:lpstr>
      <vt:lpstr>Arial</vt:lpstr>
      <vt:lpstr>Calibri</vt:lpstr>
      <vt:lpstr>Century Gothic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逆流的小鱼</cp:lastModifiedBy>
  <cp:revision>72</cp:revision>
  <dcterms:created xsi:type="dcterms:W3CDTF">2017-08-18T03:02:00Z</dcterms:created>
  <dcterms:modified xsi:type="dcterms:W3CDTF">2017-12-02T08:12:28Z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